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7" r:id="rId2"/>
    <p:sldId id="265" r:id="rId3"/>
    <p:sldId id="291" r:id="rId4"/>
    <p:sldId id="279" r:id="rId5"/>
    <p:sldId id="267" r:id="rId6"/>
    <p:sldId id="266" r:id="rId7"/>
    <p:sldId id="280" r:id="rId8"/>
    <p:sldId id="278" r:id="rId9"/>
    <p:sldId id="281" r:id="rId10"/>
    <p:sldId id="269" r:id="rId11"/>
    <p:sldId id="270" r:id="rId12"/>
    <p:sldId id="271" r:id="rId13"/>
    <p:sldId id="272" r:id="rId14"/>
    <p:sldId id="273" r:id="rId15"/>
    <p:sldId id="274" r:id="rId16"/>
    <p:sldId id="268" r:id="rId17"/>
    <p:sldId id="276" r:id="rId18"/>
    <p:sldId id="282" r:id="rId19"/>
    <p:sldId id="275" r:id="rId20"/>
    <p:sldId id="283" r:id="rId21"/>
    <p:sldId id="285" r:id="rId22"/>
    <p:sldId id="284" r:id="rId23"/>
    <p:sldId id="292" r:id="rId24"/>
    <p:sldId id="288" r:id="rId25"/>
    <p:sldId id="293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AFAC"/>
    <a:srgbClr val="665F54"/>
    <a:srgbClr val="DEBF87"/>
    <a:srgbClr val="457E76"/>
    <a:srgbClr val="156083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469952-521D-4346-82AD-9FE786ACADE3}" v="836" dt="2022-05-10T22:51:34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2" autoAdjust="0"/>
    <p:restoredTop sz="94660"/>
  </p:normalViewPr>
  <p:slideViewPr>
    <p:cSldViewPr snapToGrid="0">
      <p:cViewPr varScale="1">
        <p:scale>
          <a:sx n="96" d="100"/>
          <a:sy n="96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ey Tamagni" userId="30ace51c-da24-40ca-a8a0-6e798ad9dd77" providerId="ADAL" clId="{2C469952-521D-4346-82AD-9FE786ACADE3}"/>
    <pc:docChg chg="undo custSel addSld delSld modSld sldOrd modNotesMaster modHandout">
      <pc:chgData name="Stacey Tamagni" userId="30ace51c-da24-40ca-a8a0-6e798ad9dd77" providerId="ADAL" clId="{2C469952-521D-4346-82AD-9FE786ACADE3}" dt="2022-05-10T22:51:40.713" v="5896" actId="1076"/>
      <pc:docMkLst>
        <pc:docMk/>
      </pc:docMkLst>
      <pc:sldChg chg="addSp delSp modSp mod">
        <pc:chgData name="Stacey Tamagni" userId="30ace51c-da24-40ca-a8a0-6e798ad9dd77" providerId="ADAL" clId="{2C469952-521D-4346-82AD-9FE786ACADE3}" dt="2022-05-10T18:08:59.226" v="5822" actId="255"/>
        <pc:sldMkLst>
          <pc:docMk/>
          <pc:sldMk cId="2363226479" sldId="257"/>
        </pc:sldMkLst>
        <pc:spChg chg="mod">
          <ac:chgData name="Stacey Tamagni" userId="30ace51c-da24-40ca-a8a0-6e798ad9dd77" providerId="ADAL" clId="{2C469952-521D-4346-82AD-9FE786ACADE3}" dt="2022-05-10T18:08:59.226" v="5822" actId="255"/>
          <ac:spMkLst>
            <pc:docMk/>
            <pc:sldMk cId="2363226479" sldId="257"/>
            <ac:spMk id="5" creationId="{86C4ABA6-7F77-4CE3-B0EC-A208AF745D7B}"/>
          </ac:spMkLst>
        </pc:spChg>
        <pc:picChg chg="add del mod">
          <ac:chgData name="Stacey Tamagni" userId="30ace51c-da24-40ca-a8a0-6e798ad9dd77" providerId="ADAL" clId="{2C469952-521D-4346-82AD-9FE786ACADE3}" dt="2022-04-26T16:45:31.224" v="910" actId="478"/>
          <ac:picMkLst>
            <pc:docMk/>
            <pc:sldMk cId="2363226479" sldId="257"/>
            <ac:picMk id="3" creationId="{7D8099AD-D939-4EBF-9670-FD5A83ACE811}"/>
          </ac:picMkLst>
        </pc:picChg>
      </pc:sldChg>
      <pc:sldChg chg="addSp delSp modSp del mod">
        <pc:chgData name="Stacey Tamagni" userId="30ace51c-da24-40ca-a8a0-6e798ad9dd77" providerId="ADAL" clId="{2C469952-521D-4346-82AD-9FE786ACADE3}" dt="2022-04-29T19:45:43.450" v="2827" actId="2696"/>
        <pc:sldMkLst>
          <pc:docMk/>
          <pc:sldMk cId="1460619881" sldId="259"/>
        </pc:sldMkLst>
        <pc:spChg chg="add mod">
          <ac:chgData name="Stacey Tamagni" userId="30ace51c-da24-40ca-a8a0-6e798ad9dd77" providerId="ADAL" clId="{2C469952-521D-4346-82AD-9FE786ACADE3}" dt="2022-04-26T16:03:41.493" v="75" actId="20577"/>
          <ac:spMkLst>
            <pc:docMk/>
            <pc:sldMk cId="1460619881" sldId="259"/>
            <ac:spMk id="2" creationId="{7FB46D2D-FFAB-4F93-B74C-38A78EA3012D}"/>
          </ac:spMkLst>
        </pc:spChg>
        <pc:spChg chg="mod">
          <ac:chgData name="Stacey Tamagni" userId="30ace51c-da24-40ca-a8a0-6e798ad9dd77" providerId="ADAL" clId="{2C469952-521D-4346-82AD-9FE786ACADE3}" dt="2022-04-26T16:03:20.814" v="57" actId="20577"/>
          <ac:spMkLst>
            <pc:docMk/>
            <pc:sldMk cId="1460619881" sldId="259"/>
            <ac:spMk id="4" creationId="{0EFD2762-68A5-4F58-8BFE-919DBF5B93E5}"/>
          </ac:spMkLst>
        </pc:spChg>
        <pc:graphicFrameChg chg="del mod">
          <ac:chgData name="Stacey Tamagni" userId="30ace51c-da24-40ca-a8a0-6e798ad9dd77" providerId="ADAL" clId="{2C469952-521D-4346-82AD-9FE786ACADE3}" dt="2022-04-26T16:03:30.923" v="60" actId="478"/>
          <ac:graphicFrameMkLst>
            <pc:docMk/>
            <pc:sldMk cId="1460619881" sldId="259"/>
            <ac:graphicFrameMk id="6" creationId="{88030436-BE32-49C9-B6DE-C5006B5B1DD9}"/>
          </ac:graphicFrameMkLst>
        </pc:graphicFrameChg>
      </pc:sldChg>
      <pc:sldChg chg="addSp delSp modSp mod ord">
        <pc:chgData name="Stacey Tamagni" userId="30ace51c-da24-40ca-a8a0-6e798ad9dd77" providerId="ADAL" clId="{2C469952-521D-4346-82AD-9FE786ACADE3}" dt="2022-05-10T18:12:23.773" v="5832" actId="1076"/>
        <pc:sldMkLst>
          <pc:docMk/>
          <pc:sldMk cId="2087660314" sldId="265"/>
        </pc:sldMkLst>
        <pc:spChg chg="mod">
          <ac:chgData name="Stacey Tamagni" userId="30ace51c-da24-40ca-a8a0-6e798ad9dd77" providerId="ADAL" clId="{2C469952-521D-4346-82AD-9FE786ACADE3}" dt="2022-04-29T20:43:41.953" v="2918" actId="20577"/>
          <ac:spMkLst>
            <pc:docMk/>
            <pc:sldMk cId="2087660314" sldId="265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05:40.503" v="103" actId="478"/>
          <ac:spMkLst>
            <pc:docMk/>
            <pc:sldMk cId="2087660314" sldId="265"/>
            <ac:spMk id="5" creationId="{AF6B8E96-1D6E-4486-BD66-893F5E4E544D}"/>
          </ac:spMkLst>
        </pc:spChg>
        <pc:spChg chg="del mod">
          <ac:chgData name="Stacey Tamagni" userId="30ace51c-da24-40ca-a8a0-6e798ad9dd77" providerId="ADAL" clId="{2C469952-521D-4346-82AD-9FE786ACADE3}" dt="2022-04-26T16:11:42.191" v="159" actId="478"/>
          <ac:spMkLst>
            <pc:docMk/>
            <pc:sldMk cId="2087660314" sldId="265"/>
            <ac:spMk id="7" creationId="{BA25D30E-8815-4FF8-AE38-70440BA9B9A5}"/>
          </ac:spMkLst>
        </pc:spChg>
        <pc:picChg chg="add del mod">
          <ac:chgData name="Stacey Tamagni" userId="30ace51c-da24-40ca-a8a0-6e798ad9dd77" providerId="ADAL" clId="{2C469952-521D-4346-82AD-9FE786ACADE3}" dt="2022-05-10T18:05:50.881" v="5812" actId="478"/>
          <ac:picMkLst>
            <pc:docMk/>
            <pc:sldMk cId="2087660314" sldId="265"/>
            <ac:picMk id="2" creationId="{560C9790-70D8-4CCD-AC16-F46BF5589527}"/>
          </ac:picMkLst>
        </pc:picChg>
        <pc:picChg chg="add del mod ord modCrop">
          <ac:chgData name="Stacey Tamagni" userId="30ace51c-da24-40ca-a8a0-6e798ad9dd77" providerId="ADAL" clId="{2C469952-521D-4346-82AD-9FE786ACADE3}" dt="2022-04-26T16:40:55.456" v="904" actId="478"/>
          <ac:picMkLst>
            <pc:docMk/>
            <pc:sldMk cId="2087660314" sldId="265"/>
            <ac:picMk id="2" creationId="{871CEC15-69C3-4F1F-9FB8-54BB8B58C38B}"/>
          </ac:picMkLst>
        </pc:picChg>
        <pc:picChg chg="add del mod">
          <ac:chgData name="Stacey Tamagni" userId="30ace51c-da24-40ca-a8a0-6e798ad9dd77" providerId="ADAL" clId="{2C469952-521D-4346-82AD-9FE786ACADE3}" dt="2022-04-29T02:54:15.281" v="2822" actId="478"/>
          <ac:picMkLst>
            <pc:docMk/>
            <pc:sldMk cId="2087660314" sldId="265"/>
            <ac:picMk id="2" creationId="{D9A94428-EBF7-42EA-8379-728D56B038B8}"/>
          </ac:picMkLst>
        </pc:picChg>
        <pc:picChg chg="add del mod">
          <ac:chgData name="Stacey Tamagni" userId="30ace51c-da24-40ca-a8a0-6e798ad9dd77" providerId="ADAL" clId="{2C469952-521D-4346-82AD-9FE786ACADE3}" dt="2022-04-29T20:43:30.960" v="2880" actId="478"/>
          <ac:picMkLst>
            <pc:docMk/>
            <pc:sldMk cId="2087660314" sldId="265"/>
            <ac:picMk id="3" creationId="{3DC4221B-6840-4C4F-8819-DC3061DC59D0}"/>
          </ac:picMkLst>
        </pc:picChg>
        <pc:picChg chg="add del mod">
          <ac:chgData name="Stacey Tamagni" userId="30ace51c-da24-40ca-a8a0-6e798ad9dd77" providerId="ADAL" clId="{2C469952-521D-4346-82AD-9FE786ACADE3}" dt="2022-05-10T18:07:54.043" v="5817" actId="478"/>
          <ac:picMkLst>
            <pc:docMk/>
            <pc:sldMk cId="2087660314" sldId="265"/>
            <ac:picMk id="3" creationId="{B3F6877E-BF5B-4B80-A4B8-9FAFCA899BA7}"/>
          </ac:picMkLst>
        </pc:picChg>
        <pc:picChg chg="add del mod">
          <ac:chgData name="Stacey Tamagni" userId="30ace51c-da24-40ca-a8a0-6e798ad9dd77" providerId="ADAL" clId="{2C469952-521D-4346-82AD-9FE786ACADE3}" dt="2022-05-10T18:12:16.767" v="5828" actId="478"/>
          <ac:picMkLst>
            <pc:docMk/>
            <pc:sldMk cId="2087660314" sldId="265"/>
            <ac:picMk id="5" creationId="{A3E199C9-ECF5-4E9A-B0D0-F9ED89BB5939}"/>
          </ac:picMkLst>
        </pc:picChg>
        <pc:picChg chg="add del mod">
          <ac:chgData name="Stacey Tamagni" userId="30ace51c-da24-40ca-a8a0-6e798ad9dd77" providerId="ADAL" clId="{2C469952-521D-4346-82AD-9FE786ACADE3}" dt="2022-04-29T20:44:47.310" v="2922" actId="478"/>
          <ac:picMkLst>
            <pc:docMk/>
            <pc:sldMk cId="2087660314" sldId="265"/>
            <ac:picMk id="5" creationId="{B453B41A-879E-4A78-889C-BE668353A1D4}"/>
          </ac:picMkLst>
        </pc:picChg>
        <pc:picChg chg="add del">
          <ac:chgData name="Stacey Tamagni" userId="30ace51c-da24-40ca-a8a0-6e798ad9dd77" providerId="ADAL" clId="{2C469952-521D-4346-82AD-9FE786ACADE3}" dt="2022-04-29T20:44:54.290" v="2924" actId="478"/>
          <ac:picMkLst>
            <pc:docMk/>
            <pc:sldMk cId="2087660314" sldId="265"/>
            <ac:picMk id="6" creationId="{15DF547C-B085-4652-895A-77C95797E4F1}"/>
          </ac:picMkLst>
        </pc:picChg>
        <pc:picChg chg="add mod">
          <ac:chgData name="Stacey Tamagni" userId="30ace51c-da24-40ca-a8a0-6e798ad9dd77" providerId="ADAL" clId="{2C469952-521D-4346-82AD-9FE786ACADE3}" dt="2022-05-10T18:12:23.773" v="5832" actId="1076"/>
          <ac:picMkLst>
            <pc:docMk/>
            <pc:sldMk cId="2087660314" sldId="265"/>
            <ac:picMk id="6" creationId="{D95A321E-DC24-4E5D-88FB-40E380DDC762}"/>
          </ac:picMkLst>
        </pc:picChg>
        <pc:picChg chg="add del mod">
          <ac:chgData name="Stacey Tamagni" userId="30ace51c-da24-40ca-a8a0-6e798ad9dd77" providerId="ADAL" clId="{2C469952-521D-4346-82AD-9FE786ACADE3}" dt="2022-04-29T21:00:24.860" v="2929" actId="478"/>
          <ac:picMkLst>
            <pc:docMk/>
            <pc:sldMk cId="2087660314" sldId="265"/>
            <ac:picMk id="7" creationId="{89CF73FB-3499-462B-A3FE-5A5128A13B71}"/>
          </ac:picMkLst>
        </pc:picChg>
        <pc:picChg chg="add del mod">
          <ac:chgData name="Stacey Tamagni" userId="30ace51c-da24-40ca-a8a0-6e798ad9dd77" providerId="ADAL" clId="{2C469952-521D-4346-82AD-9FE786ACADE3}" dt="2022-04-29T21:01:22.170" v="2934" actId="478"/>
          <ac:picMkLst>
            <pc:docMk/>
            <pc:sldMk cId="2087660314" sldId="265"/>
            <ac:picMk id="8" creationId="{577421A9-566D-4BF4-B297-6CC6AC9C079A}"/>
          </ac:picMkLst>
        </pc:picChg>
        <pc:picChg chg="add del mod">
          <ac:chgData name="Stacey Tamagni" userId="30ace51c-da24-40ca-a8a0-6e798ad9dd77" providerId="ADAL" clId="{2C469952-521D-4346-82AD-9FE786ACADE3}" dt="2022-04-29T21:02:19.659" v="2939" actId="478"/>
          <ac:picMkLst>
            <pc:docMk/>
            <pc:sldMk cId="2087660314" sldId="265"/>
            <ac:picMk id="9" creationId="{DD2704D8-B900-4CFB-BE36-5079E0442174}"/>
          </ac:picMkLst>
        </pc:picChg>
        <pc:picChg chg="add del mod">
          <ac:chgData name="Stacey Tamagni" userId="30ace51c-da24-40ca-a8a0-6e798ad9dd77" providerId="ADAL" clId="{2C469952-521D-4346-82AD-9FE786ACADE3}" dt="2022-04-29T21:02:49.019" v="2944" actId="478"/>
          <ac:picMkLst>
            <pc:docMk/>
            <pc:sldMk cId="2087660314" sldId="265"/>
            <ac:picMk id="10" creationId="{B54DEEBC-A9C0-4C09-8EE8-5BA0331D9A13}"/>
          </ac:picMkLst>
        </pc:picChg>
        <pc:picChg chg="add del mod">
          <ac:chgData name="Stacey Tamagni" userId="30ace51c-da24-40ca-a8a0-6e798ad9dd77" providerId="ADAL" clId="{2C469952-521D-4346-82AD-9FE786ACADE3}" dt="2022-04-29T21:02:59.759" v="2949" actId="478"/>
          <ac:picMkLst>
            <pc:docMk/>
            <pc:sldMk cId="2087660314" sldId="265"/>
            <ac:picMk id="11" creationId="{1D8E9D48-42D4-41E9-B8C7-FD4D77663278}"/>
          </ac:picMkLst>
        </pc:picChg>
        <pc:picChg chg="add del mod">
          <ac:chgData name="Stacey Tamagni" userId="30ace51c-da24-40ca-a8a0-6e798ad9dd77" providerId="ADAL" clId="{2C469952-521D-4346-82AD-9FE786ACADE3}" dt="2022-04-29T21:03:55.093" v="2954" actId="478"/>
          <ac:picMkLst>
            <pc:docMk/>
            <pc:sldMk cId="2087660314" sldId="265"/>
            <ac:picMk id="12" creationId="{7FD37D86-21FE-4A54-A2F6-8ABABBA9D19D}"/>
          </ac:picMkLst>
        </pc:picChg>
        <pc:picChg chg="add del mod">
          <ac:chgData name="Stacey Tamagni" userId="30ace51c-da24-40ca-a8a0-6e798ad9dd77" providerId="ADAL" clId="{2C469952-521D-4346-82AD-9FE786ACADE3}" dt="2022-04-29T21:04:09.058" v="2957" actId="478"/>
          <ac:picMkLst>
            <pc:docMk/>
            <pc:sldMk cId="2087660314" sldId="265"/>
            <ac:picMk id="13" creationId="{F4ECADBF-1ECD-4188-B5AD-920F5C7D725F}"/>
          </ac:picMkLst>
        </pc:picChg>
        <pc:picChg chg="add del mod">
          <ac:chgData name="Stacey Tamagni" userId="30ace51c-da24-40ca-a8a0-6e798ad9dd77" providerId="ADAL" clId="{2C469952-521D-4346-82AD-9FE786ACADE3}" dt="2022-05-02T23:36:26.376" v="4247" actId="478"/>
          <ac:picMkLst>
            <pc:docMk/>
            <pc:sldMk cId="2087660314" sldId="265"/>
            <ac:picMk id="14" creationId="{8E7A75CB-716A-43BC-AC14-5A5CC7F3C25F}"/>
          </ac:picMkLst>
        </pc:picChg>
        <pc:picChg chg="add del mod">
          <ac:chgData name="Stacey Tamagni" userId="30ace51c-da24-40ca-a8a0-6e798ad9dd77" providerId="ADAL" clId="{2C469952-521D-4346-82AD-9FE786ACADE3}" dt="2022-05-03T17:46:05.980" v="4622" actId="478"/>
          <ac:picMkLst>
            <pc:docMk/>
            <pc:sldMk cId="2087660314" sldId="265"/>
            <ac:picMk id="15" creationId="{201EA67C-66B6-49F4-8ECD-313A686BAF42}"/>
          </ac:picMkLst>
        </pc:picChg>
        <pc:picChg chg="add del mod">
          <ac:chgData name="Stacey Tamagni" userId="30ace51c-da24-40ca-a8a0-6e798ad9dd77" providerId="ADAL" clId="{2C469952-521D-4346-82AD-9FE786ACADE3}" dt="2022-05-10T18:05:43.584" v="5809" actId="478"/>
          <ac:picMkLst>
            <pc:docMk/>
            <pc:sldMk cId="2087660314" sldId="265"/>
            <ac:picMk id="16" creationId="{0D5036EE-F627-4007-A686-DE101FBCA535}"/>
          </ac:picMkLst>
        </pc:picChg>
      </pc:sldChg>
      <pc:sldChg chg="addSp delSp modSp mod ord">
        <pc:chgData name="Stacey Tamagni" userId="30ace51c-da24-40ca-a8a0-6e798ad9dd77" providerId="ADAL" clId="{2C469952-521D-4346-82AD-9FE786ACADE3}" dt="2022-04-29T19:46:43.661" v="2831"/>
        <pc:sldMkLst>
          <pc:docMk/>
          <pc:sldMk cId="962763587" sldId="266"/>
        </pc:sldMkLst>
        <pc:spChg chg="mod">
          <ac:chgData name="Stacey Tamagni" userId="30ace51c-da24-40ca-a8a0-6e798ad9dd77" providerId="ADAL" clId="{2C469952-521D-4346-82AD-9FE786ACADE3}" dt="2022-04-26T16:13:13.221" v="287" actId="20577"/>
          <ac:spMkLst>
            <pc:docMk/>
            <pc:sldMk cId="962763587" sldId="266"/>
            <ac:spMk id="4" creationId="{0EFD2762-68A5-4F58-8BFE-919DBF5B93E5}"/>
          </ac:spMkLst>
        </pc:spChg>
        <pc:graphicFrameChg chg="del">
          <ac:chgData name="Stacey Tamagni" userId="30ace51c-da24-40ca-a8a0-6e798ad9dd77" providerId="ADAL" clId="{2C469952-521D-4346-82AD-9FE786ACADE3}" dt="2022-04-26T16:13:20.629" v="288" actId="478"/>
          <ac:graphicFrameMkLst>
            <pc:docMk/>
            <pc:sldMk cId="962763587" sldId="266"/>
            <ac:graphicFrameMk id="6" creationId="{88030436-BE32-49C9-B6DE-C5006B5B1DD9}"/>
          </ac:graphicFrameMkLst>
        </pc:graphicFrameChg>
        <pc:picChg chg="add mod">
          <ac:chgData name="Stacey Tamagni" userId="30ace51c-da24-40ca-a8a0-6e798ad9dd77" providerId="ADAL" clId="{2C469952-521D-4346-82AD-9FE786ACADE3}" dt="2022-04-26T20:22:24.458" v="1853" actId="1076"/>
          <ac:picMkLst>
            <pc:docMk/>
            <pc:sldMk cId="962763587" sldId="266"/>
            <ac:picMk id="2" creationId="{254CEC44-519E-447C-957B-0BDFE59DBB87}"/>
          </ac:picMkLst>
        </pc:picChg>
      </pc:sldChg>
      <pc:sldChg chg="addSp delSp modSp mod ord">
        <pc:chgData name="Stacey Tamagni" userId="30ace51c-da24-40ca-a8a0-6e798ad9dd77" providerId="ADAL" clId="{2C469952-521D-4346-82AD-9FE786ACADE3}" dt="2022-05-10T22:51:40.713" v="5896" actId="1076"/>
        <pc:sldMkLst>
          <pc:docMk/>
          <pc:sldMk cId="3248740749" sldId="267"/>
        </pc:sldMkLst>
        <pc:spChg chg="add del mod">
          <ac:chgData name="Stacey Tamagni" userId="30ace51c-da24-40ca-a8a0-6e798ad9dd77" providerId="ADAL" clId="{2C469952-521D-4346-82AD-9FE786ACADE3}" dt="2022-04-26T17:27:16.297" v="969" actId="478"/>
          <ac:spMkLst>
            <pc:docMk/>
            <pc:sldMk cId="3248740749" sldId="267"/>
            <ac:spMk id="2" creationId="{1101C3A5-F004-4546-BCEE-1CDA401CAC46}"/>
          </ac:spMkLst>
        </pc:spChg>
        <pc:spChg chg="add del mod">
          <ac:chgData name="Stacey Tamagni" userId="30ace51c-da24-40ca-a8a0-6e798ad9dd77" providerId="ADAL" clId="{2C469952-521D-4346-82AD-9FE786ACADE3}" dt="2022-04-26T17:21:50.627" v="949"/>
          <ac:spMkLst>
            <pc:docMk/>
            <pc:sldMk cId="3248740749" sldId="267"/>
            <ac:spMk id="3" creationId="{0A6007D8-6DF1-41BD-9F70-B9E9EDD42235}"/>
          </ac:spMkLst>
        </pc:spChg>
        <pc:spChg chg="mod">
          <ac:chgData name="Stacey Tamagni" userId="30ace51c-da24-40ca-a8a0-6e798ad9dd77" providerId="ADAL" clId="{2C469952-521D-4346-82AD-9FE786ACADE3}" dt="2022-04-29T19:47:18.640" v="2872" actId="20577"/>
          <ac:spMkLst>
            <pc:docMk/>
            <pc:sldMk cId="3248740749" sldId="267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2:15.569" v="194" actId="478"/>
          <ac:spMkLst>
            <pc:docMk/>
            <pc:sldMk cId="3248740749" sldId="267"/>
            <ac:spMk id="5" creationId="{4FD7EA9D-E362-4377-B25F-AEEF5EBD9365}"/>
          </ac:spMkLst>
        </pc:spChg>
        <pc:picChg chg="add del mod">
          <ac:chgData name="Stacey Tamagni" userId="30ace51c-da24-40ca-a8a0-6e798ad9dd77" providerId="ADAL" clId="{2C469952-521D-4346-82AD-9FE786ACADE3}" dt="2022-05-10T20:48:48.181" v="5859" actId="478"/>
          <ac:picMkLst>
            <pc:docMk/>
            <pc:sldMk cId="3248740749" sldId="267"/>
            <ac:picMk id="2" creationId="{ABD363D6-48B3-4ED1-9F91-4AE4DC7005DD}"/>
          </ac:picMkLst>
        </pc:picChg>
        <pc:picChg chg="add del">
          <ac:chgData name="Stacey Tamagni" userId="30ace51c-da24-40ca-a8a0-6e798ad9dd77" providerId="ADAL" clId="{2C469952-521D-4346-82AD-9FE786ACADE3}" dt="2022-05-10T20:49:04.699" v="5861" actId="478"/>
          <ac:picMkLst>
            <pc:docMk/>
            <pc:sldMk cId="3248740749" sldId="267"/>
            <ac:picMk id="3" creationId="{ED1382AC-B46C-430B-A49D-82C59ED01F0F}"/>
          </ac:picMkLst>
        </pc:picChg>
        <pc:picChg chg="add del mod">
          <ac:chgData name="Stacey Tamagni" userId="30ace51c-da24-40ca-a8a0-6e798ad9dd77" providerId="ADAL" clId="{2C469952-521D-4346-82AD-9FE786ACADE3}" dt="2022-04-26T17:23:00.257" v="950" actId="478"/>
          <ac:picMkLst>
            <pc:docMk/>
            <pc:sldMk cId="3248740749" sldId="267"/>
            <ac:picMk id="5" creationId="{7B6ADD6B-4962-41D8-ACFF-BC3376A46B5E}"/>
          </ac:picMkLst>
        </pc:picChg>
        <pc:picChg chg="add del mod">
          <ac:chgData name="Stacey Tamagni" userId="30ace51c-da24-40ca-a8a0-6e798ad9dd77" providerId="ADAL" clId="{2C469952-521D-4346-82AD-9FE786ACADE3}" dt="2022-05-10T20:49:29.709" v="5867" actId="478"/>
          <ac:picMkLst>
            <pc:docMk/>
            <pc:sldMk cId="3248740749" sldId="267"/>
            <ac:picMk id="5" creationId="{E5602A5D-5746-4367-9ECB-CFC2B3DB49D9}"/>
          </ac:picMkLst>
        </pc:picChg>
        <pc:picChg chg="add del mod">
          <ac:chgData name="Stacey Tamagni" userId="30ace51c-da24-40ca-a8a0-6e798ad9dd77" providerId="ADAL" clId="{2C469952-521D-4346-82AD-9FE786ACADE3}" dt="2022-05-10T22:51:33.192" v="5892" actId="478"/>
          <ac:picMkLst>
            <pc:docMk/>
            <pc:sldMk cId="3248740749" sldId="267"/>
            <ac:picMk id="6" creationId="{3A1FF009-DC74-4CFC-B573-0980FEBDAE80}"/>
          </ac:picMkLst>
        </pc:picChg>
        <pc:picChg chg="add del mod">
          <ac:chgData name="Stacey Tamagni" userId="30ace51c-da24-40ca-a8a0-6e798ad9dd77" providerId="ADAL" clId="{2C469952-521D-4346-82AD-9FE786ACADE3}" dt="2022-04-26T17:24:58.576" v="955" actId="478"/>
          <ac:picMkLst>
            <pc:docMk/>
            <pc:sldMk cId="3248740749" sldId="267"/>
            <ac:picMk id="6" creationId="{E6E3F242-E754-49C2-BFAF-A37B636A0CF7}"/>
          </ac:picMkLst>
        </pc:picChg>
        <pc:picChg chg="add del mod">
          <ac:chgData name="Stacey Tamagni" userId="30ace51c-da24-40ca-a8a0-6e798ad9dd77" providerId="ADAL" clId="{2C469952-521D-4346-82AD-9FE786ACADE3}" dt="2022-04-26T17:25:43.529" v="959" actId="478"/>
          <ac:picMkLst>
            <pc:docMk/>
            <pc:sldMk cId="3248740749" sldId="267"/>
            <ac:picMk id="7" creationId="{027F6C61-6B13-44D2-B3FB-B72D51F74552}"/>
          </ac:picMkLst>
        </pc:picChg>
        <pc:picChg chg="add mod">
          <ac:chgData name="Stacey Tamagni" userId="30ace51c-da24-40ca-a8a0-6e798ad9dd77" providerId="ADAL" clId="{2C469952-521D-4346-82AD-9FE786ACADE3}" dt="2022-05-10T22:51:40.713" v="5896" actId="1076"/>
          <ac:picMkLst>
            <pc:docMk/>
            <pc:sldMk cId="3248740749" sldId="267"/>
            <ac:picMk id="7" creationId="{049D3AFF-CC9C-418C-AE45-BC5E2A170A50}"/>
          </ac:picMkLst>
        </pc:picChg>
        <pc:picChg chg="add del mod">
          <ac:chgData name="Stacey Tamagni" userId="30ace51c-da24-40ca-a8a0-6e798ad9dd77" providerId="ADAL" clId="{2C469952-521D-4346-82AD-9FE786ACADE3}" dt="2022-04-26T17:27:07.886" v="964" actId="478"/>
          <ac:picMkLst>
            <pc:docMk/>
            <pc:sldMk cId="3248740749" sldId="267"/>
            <ac:picMk id="8" creationId="{DA0D0C0F-0AF5-4345-A6C0-9869BF2A1E23}"/>
          </ac:picMkLst>
        </pc:picChg>
        <pc:picChg chg="add del mod">
          <ac:chgData name="Stacey Tamagni" userId="30ace51c-da24-40ca-a8a0-6e798ad9dd77" providerId="ADAL" clId="{2C469952-521D-4346-82AD-9FE786ACADE3}" dt="2022-04-26T17:28:00.915" v="970" actId="478"/>
          <ac:picMkLst>
            <pc:docMk/>
            <pc:sldMk cId="3248740749" sldId="267"/>
            <ac:picMk id="9" creationId="{3C05F52C-B6C9-43A7-8222-402DFF440F76}"/>
          </ac:picMkLst>
        </pc:picChg>
        <pc:picChg chg="add del mod">
          <ac:chgData name="Stacey Tamagni" userId="30ace51c-da24-40ca-a8a0-6e798ad9dd77" providerId="ADAL" clId="{2C469952-521D-4346-82AD-9FE786ACADE3}" dt="2022-04-26T17:59:40.834" v="975" actId="478"/>
          <ac:picMkLst>
            <pc:docMk/>
            <pc:sldMk cId="3248740749" sldId="267"/>
            <ac:picMk id="10" creationId="{C3AEB162-72F6-46BD-8745-91877774930B}"/>
          </ac:picMkLst>
        </pc:picChg>
        <pc:picChg chg="add del mod">
          <ac:chgData name="Stacey Tamagni" userId="30ace51c-da24-40ca-a8a0-6e798ad9dd77" providerId="ADAL" clId="{2C469952-521D-4346-82AD-9FE786ACADE3}" dt="2022-04-26T20:01:22.687" v="1845" actId="478"/>
          <ac:picMkLst>
            <pc:docMk/>
            <pc:sldMk cId="3248740749" sldId="267"/>
            <ac:picMk id="11" creationId="{80BD9928-13F1-44EE-9BC2-60DA2712F8F6}"/>
          </ac:picMkLst>
        </pc:picChg>
        <pc:picChg chg="add del mod">
          <ac:chgData name="Stacey Tamagni" userId="30ace51c-da24-40ca-a8a0-6e798ad9dd77" providerId="ADAL" clId="{2C469952-521D-4346-82AD-9FE786ACADE3}" dt="2022-05-10T20:48:18.258" v="5854" actId="478"/>
          <ac:picMkLst>
            <pc:docMk/>
            <pc:sldMk cId="3248740749" sldId="267"/>
            <ac:picMk id="12" creationId="{0A9ED389-AB0C-4689-8F2B-E021F3D1B857}"/>
          </ac:picMkLst>
        </pc:picChg>
      </pc:sldChg>
      <pc:sldChg chg="addSp delSp modSp mod">
        <pc:chgData name="Stacey Tamagni" userId="30ace51c-da24-40ca-a8a0-6e798ad9dd77" providerId="ADAL" clId="{2C469952-521D-4346-82AD-9FE786ACADE3}" dt="2022-04-26T16:29:28.914" v="652" actId="20577"/>
        <pc:sldMkLst>
          <pc:docMk/>
          <pc:sldMk cId="3795544068" sldId="268"/>
        </pc:sldMkLst>
        <pc:spChg chg="add del mod">
          <ac:chgData name="Stacey Tamagni" userId="30ace51c-da24-40ca-a8a0-6e798ad9dd77" providerId="ADAL" clId="{2C469952-521D-4346-82AD-9FE786ACADE3}" dt="2022-04-26T16:21:19.045" v="601" actId="478"/>
          <ac:spMkLst>
            <pc:docMk/>
            <pc:sldMk cId="3795544068" sldId="268"/>
            <ac:spMk id="3" creationId="{024B4E47-D356-4A4E-B298-AD2552C111EC}"/>
          </ac:spMkLst>
        </pc:spChg>
        <pc:spChg chg="del mod">
          <ac:chgData name="Stacey Tamagni" userId="30ace51c-da24-40ca-a8a0-6e798ad9dd77" providerId="ADAL" clId="{2C469952-521D-4346-82AD-9FE786ACADE3}" dt="2022-04-26T16:21:16.405" v="600" actId="478"/>
          <ac:spMkLst>
            <pc:docMk/>
            <pc:sldMk cId="3795544068" sldId="268"/>
            <ac:spMk id="4" creationId="{0EFD2762-68A5-4F58-8BFE-919DBF5B93E5}"/>
          </ac:spMkLst>
        </pc:spChg>
        <pc:spChg chg="add del mod">
          <ac:chgData name="Stacey Tamagni" userId="30ace51c-da24-40ca-a8a0-6e798ad9dd77" providerId="ADAL" clId="{2C469952-521D-4346-82AD-9FE786ACADE3}" dt="2022-04-26T16:29:06.422" v="616" actId="478"/>
          <ac:spMkLst>
            <pc:docMk/>
            <pc:sldMk cId="3795544068" sldId="268"/>
            <ac:spMk id="5" creationId="{855D59DC-1C23-485D-BE7C-C7E4FC398272}"/>
          </ac:spMkLst>
        </pc:spChg>
        <pc:spChg chg="del">
          <ac:chgData name="Stacey Tamagni" userId="30ace51c-da24-40ca-a8a0-6e798ad9dd77" providerId="ADAL" clId="{2C469952-521D-4346-82AD-9FE786ACADE3}" dt="2022-04-26T16:19:37.896" v="585" actId="478"/>
          <ac:spMkLst>
            <pc:docMk/>
            <pc:sldMk cId="3795544068" sldId="268"/>
            <ac:spMk id="6" creationId="{CB64AAE4-7CFB-4FA1-A9D8-ABB0F992AF43}"/>
          </ac:spMkLst>
        </pc:spChg>
        <pc:spChg chg="del">
          <ac:chgData name="Stacey Tamagni" userId="30ace51c-da24-40ca-a8a0-6e798ad9dd77" providerId="ADAL" clId="{2C469952-521D-4346-82AD-9FE786ACADE3}" dt="2022-04-26T16:19:35.976" v="584" actId="478"/>
          <ac:spMkLst>
            <pc:docMk/>
            <pc:sldMk cId="3795544068" sldId="268"/>
            <ac:spMk id="7" creationId="{D7537055-41A0-4375-AB35-D3C8BEF7FAB9}"/>
          </ac:spMkLst>
        </pc:spChg>
        <pc:spChg chg="add del mod">
          <ac:chgData name="Stacey Tamagni" userId="30ace51c-da24-40ca-a8a0-6e798ad9dd77" providerId="ADAL" clId="{2C469952-521D-4346-82AD-9FE786ACADE3}" dt="2022-04-26T16:22:43.225" v="609" actId="478"/>
          <ac:spMkLst>
            <pc:docMk/>
            <pc:sldMk cId="3795544068" sldId="268"/>
            <ac:spMk id="8" creationId="{D08CD90D-3493-4DE7-AA05-B5D108FFB4E3}"/>
          </ac:spMkLst>
        </pc:spChg>
        <pc:spChg chg="add del mod">
          <ac:chgData name="Stacey Tamagni" userId="30ace51c-da24-40ca-a8a0-6e798ad9dd77" providerId="ADAL" clId="{2C469952-521D-4346-82AD-9FE786ACADE3}" dt="2022-04-26T16:29:13.142" v="619" actId="478"/>
          <ac:spMkLst>
            <pc:docMk/>
            <pc:sldMk cId="3795544068" sldId="268"/>
            <ac:spMk id="9" creationId="{2F86BB2B-C18E-442B-B816-5C6053FEDB95}"/>
          </ac:spMkLst>
        </pc:spChg>
        <pc:spChg chg="add mod">
          <ac:chgData name="Stacey Tamagni" userId="30ace51c-da24-40ca-a8a0-6e798ad9dd77" providerId="ADAL" clId="{2C469952-521D-4346-82AD-9FE786ACADE3}" dt="2022-04-26T16:29:28.914" v="652" actId="20577"/>
          <ac:spMkLst>
            <pc:docMk/>
            <pc:sldMk cId="3795544068" sldId="268"/>
            <ac:spMk id="11" creationId="{8B404DC0-4940-41E7-8AF8-AE0CBBCA29D9}"/>
          </ac:spMkLst>
        </pc:spChg>
        <pc:picChg chg="add del mod ord modCrop">
          <ac:chgData name="Stacey Tamagni" userId="30ace51c-da24-40ca-a8a0-6e798ad9dd77" providerId="ADAL" clId="{2C469952-521D-4346-82AD-9FE786ACADE3}" dt="2022-04-26T16:29:10.882" v="618" actId="478"/>
          <ac:picMkLst>
            <pc:docMk/>
            <pc:sldMk cId="3795544068" sldId="268"/>
            <ac:picMk id="10" creationId="{9175B929-A71B-4BCF-AACE-6A8C45E7D280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19:57:26.930" v="5840" actId="1076"/>
        <pc:sldMkLst>
          <pc:docMk/>
          <pc:sldMk cId="1977515934" sldId="269"/>
        </pc:sldMkLst>
        <pc:spChg chg="mod">
          <ac:chgData name="Stacey Tamagni" userId="30ace51c-da24-40ca-a8a0-6e798ad9dd77" providerId="ADAL" clId="{2C469952-521D-4346-82AD-9FE786ACADE3}" dt="2022-05-02T21:32:32.217" v="3057" actId="14100"/>
          <ac:spMkLst>
            <pc:docMk/>
            <pc:sldMk cId="1977515934" sldId="269"/>
            <ac:spMk id="4" creationId="{0EFD2762-68A5-4F58-8BFE-919DBF5B93E5}"/>
          </ac:spMkLst>
        </pc:spChg>
        <pc:graphicFrameChg chg="del mod">
          <ac:chgData name="Stacey Tamagni" userId="30ace51c-da24-40ca-a8a0-6e798ad9dd77" providerId="ADAL" clId="{2C469952-521D-4346-82AD-9FE786ACADE3}" dt="2022-04-26T16:14:35.448" v="376" actId="478"/>
          <ac:graphicFrameMkLst>
            <pc:docMk/>
            <pc:sldMk cId="1977515934" sldId="269"/>
            <ac:graphicFrameMk id="6" creationId="{88030436-BE32-49C9-B6DE-C5006B5B1DD9}"/>
          </ac:graphicFrameMkLst>
        </pc:graphicFrameChg>
        <pc:picChg chg="add del mod">
          <ac:chgData name="Stacey Tamagni" userId="30ace51c-da24-40ca-a8a0-6e798ad9dd77" providerId="ADAL" clId="{2C469952-521D-4346-82AD-9FE786ACADE3}" dt="2022-05-10T19:56:35.931" v="5835" actId="478"/>
          <ac:picMkLst>
            <pc:docMk/>
            <pc:sldMk cId="1977515934" sldId="269"/>
            <ac:picMk id="2" creationId="{826830D9-C92E-4B32-86C8-6189D523BB99}"/>
          </ac:picMkLst>
        </pc:picChg>
        <pc:picChg chg="add del mod">
          <ac:chgData name="Stacey Tamagni" userId="30ace51c-da24-40ca-a8a0-6e798ad9dd77" providerId="ADAL" clId="{2C469952-521D-4346-82AD-9FE786ACADE3}" dt="2022-05-10T19:57:21.902" v="5838" actId="478"/>
          <ac:picMkLst>
            <pc:docMk/>
            <pc:sldMk cId="1977515934" sldId="269"/>
            <ac:picMk id="3" creationId="{5D106105-4B81-4CF9-B67D-9013536B58BE}"/>
          </ac:picMkLst>
        </pc:picChg>
        <pc:picChg chg="add mod">
          <ac:chgData name="Stacey Tamagni" userId="30ace51c-da24-40ca-a8a0-6e798ad9dd77" providerId="ADAL" clId="{2C469952-521D-4346-82AD-9FE786ACADE3}" dt="2022-05-10T19:57:26.930" v="5840" actId="1076"/>
          <ac:picMkLst>
            <pc:docMk/>
            <pc:sldMk cId="1977515934" sldId="269"/>
            <ac:picMk id="5" creationId="{4791B07C-C89A-4A3B-910D-768B39994C00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20:41:22.847" v="5853" actId="1076"/>
        <pc:sldMkLst>
          <pc:docMk/>
          <pc:sldMk cId="3926323741" sldId="270"/>
        </pc:sldMkLst>
        <pc:spChg chg="add mod">
          <ac:chgData name="Stacey Tamagni" userId="30ace51c-da24-40ca-a8a0-6e798ad9dd77" providerId="ADAL" clId="{2C469952-521D-4346-82AD-9FE786ACADE3}" dt="2022-05-10T01:02:22.095" v="5796" actId="1076"/>
          <ac:spMkLst>
            <pc:docMk/>
            <pc:sldMk cId="3926323741" sldId="270"/>
            <ac:spMk id="2" creationId="{10A3FA71-2556-403C-97AA-854049EDC979}"/>
          </ac:spMkLst>
        </pc:spChg>
        <pc:spChg chg="del">
          <ac:chgData name="Stacey Tamagni" userId="30ace51c-da24-40ca-a8a0-6e798ad9dd77" providerId="ADAL" clId="{2C469952-521D-4346-82AD-9FE786ACADE3}" dt="2022-04-26T16:14:53.783" v="409" actId="478"/>
          <ac:spMkLst>
            <pc:docMk/>
            <pc:sldMk cId="3926323741" sldId="270"/>
            <ac:spMk id="3" creationId="{F54DE980-806F-4F73-A166-6D4036A811DD}"/>
          </ac:spMkLst>
        </pc:spChg>
        <pc:spChg chg="mod">
          <ac:chgData name="Stacey Tamagni" userId="30ace51c-da24-40ca-a8a0-6e798ad9dd77" providerId="ADAL" clId="{2C469952-521D-4346-82AD-9FE786ACADE3}" dt="2022-04-28T00:05:36.310" v="2016" actId="255"/>
          <ac:spMkLst>
            <pc:docMk/>
            <pc:sldMk cId="3926323741" sldId="270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4:51.808" v="408" actId="478"/>
          <ac:spMkLst>
            <pc:docMk/>
            <pc:sldMk cId="3926323741" sldId="270"/>
            <ac:spMk id="5" creationId="{4FD7EA9D-E362-4377-B25F-AEEF5EBD9365}"/>
          </ac:spMkLst>
        </pc:spChg>
        <pc:graphicFrameChg chg="add del mod">
          <ac:chgData name="Stacey Tamagni" userId="30ace51c-da24-40ca-a8a0-6e798ad9dd77" providerId="ADAL" clId="{2C469952-521D-4346-82AD-9FE786ACADE3}" dt="2022-04-28T17:45:52.348" v="2031" actId="478"/>
          <ac:graphicFrameMkLst>
            <pc:docMk/>
            <pc:sldMk cId="3926323741" sldId="270"/>
            <ac:graphicFrameMk id="5" creationId="{6BE7E006-0057-4FFC-B2F0-F4988F3F5F3F}"/>
          </ac:graphicFrameMkLst>
        </pc:graphicFrameChg>
        <pc:graphicFrameChg chg="add del mod">
          <ac:chgData name="Stacey Tamagni" userId="30ace51c-da24-40ca-a8a0-6e798ad9dd77" providerId="ADAL" clId="{2C469952-521D-4346-82AD-9FE786ACADE3}" dt="2022-04-28T17:53:29.542" v="2040" actId="478"/>
          <ac:graphicFrameMkLst>
            <pc:docMk/>
            <pc:sldMk cId="3926323741" sldId="270"/>
            <ac:graphicFrameMk id="6" creationId="{6BE7E006-0057-4FFC-B2F0-F4988F3F5F3F}"/>
          </ac:graphicFrameMkLst>
        </pc:graphicFrameChg>
        <pc:graphicFrameChg chg="add mod">
          <ac:chgData name="Stacey Tamagni" userId="30ace51c-da24-40ca-a8a0-6e798ad9dd77" providerId="ADAL" clId="{2C469952-521D-4346-82AD-9FE786ACADE3}" dt="2022-05-10T20:41:22.847" v="5853" actId="1076"/>
          <ac:graphicFrameMkLst>
            <pc:docMk/>
            <pc:sldMk cId="3926323741" sldId="270"/>
            <ac:graphicFrameMk id="8" creationId="{6BE7E006-0057-4FFC-B2F0-F4988F3F5F3F}"/>
          </ac:graphicFrameMkLst>
        </pc:graphicFrameChg>
        <pc:picChg chg="add del mod">
          <ac:chgData name="Stacey Tamagni" userId="30ace51c-da24-40ca-a8a0-6e798ad9dd77" providerId="ADAL" clId="{2C469952-521D-4346-82AD-9FE786ACADE3}" dt="2022-04-28T17:38:31.885" v="2024" actId="478"/>
          <ac:picMkLst>
            <pc:docMk/>
            <pc:sldMk cId="3926323741" sldId="270"/>
            <ac:picMk id="2" creationId="{A6FD6BD1-8CE1-4AAA-8F6B-16E22A01BF97}"/>
          </ac:picMkLst>
        </pc:picChg>
      </pc:sldChg>
      <pc:sldChg chg="addSp delSp modSp mod">
        <pc:chgData name="Stacey Tamagni" userId="30ace51c-da24-40ca-a8a0-6e798ad9dd77" providerId="ADAL" clId="{2C469952-521D-4346-82AD-9FE786ACADE3}" dt="2022-04-26T16:47:38.353" v="941" actId="732"/>
        <pc:sldMkLst>
          <pc:docMk/>
          <pc:sldMk cId="321650607" sldId="271"/>
        </pc:sldMkLst>
        <pc:spChg chg="add del mod">
          <ac:chgData name="Stacey Tamagni" userId="30ace51c-da24-40ca-a8a0-6e798ad9dd77" providerId="ADAL" clId="{2C469952-521D-4346-82AD-9FE786ACADE3}" dt="2022-04-26T16:15:05.778" v="411" actId="478"/>
          <ac:spMkLst>
            <pc:docMk/>
            <pc:sldMk cId="321650607" sldId="271"/>
            <ac:spMk id="3" creationId="{A264EB08-C460-49C7-ADC5-E029D3DF6ADA}"/>
          </ac:spMkLst>
        </pc:spChg>
        <pc:spChg chg="del">
          <ac:chgData name="Stacey Tamagni" userId="30ace51c-da24-40ca-a8a0-6e798ad9dd77" providerId="ADAL" clId="{2C469952-521D-4346-82AD-9FE786ACADE3}" dt="2022-04-26T16:15:03.916" v="410" actId="478"/>
          <ac:spMkLst>
            <pc:docMk/>
            <pc:sldMk cId="321650607" sldId="271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5:08.898" v="412" actId="478"/>
          <ac:spMkLst>
            <pc:docMk/>
            <pc:sldMk cId="321650607" sldId="271"/>
            <ac:spMk id="5" creationId="{4FD7EA9D-E362-4377-B25F-AEEF5EBD9365}"/>
          </ac:spMkLst>
        </pc:spChg>
        <pc:spChg chg="add del mod">
          <ac:chgData name="Stacey Tamagni" userId="30ace51c-da24-40ca-a8a0-6e798ad9dd77" providerId="ADAL" clId="{2C469952-521D-4346-82AD-9FE786ACADE3}" dt="2022-04-26T16:46:47.554" v="912" actId="478"/>
          <ac:spMkLst>
            <pc:docMk/>
            <pc:sldMk cId="321650607" sldId="271"/>
            <ac:spMk id="6" creationId="{B07E830C-6FE5-4C8E-B8E1-5D4FFED73B14}"/>
          </ac:spMkLst>
        </pc:spChg>
        <pc:spChg chg="add del mod">
          <ac:chgData name="Stacey Tamagni" userId="30ace51c-da24-40ca-a8a0-6e798ad9dd77" providerId="ADAL" clId="{2C469952-521D-4346-82AD-9FE786ACADE3}" dt="2022-04-26T16:46:55.934" v="914" actId="478"/>
          <ac:spMkLst>
            <pc:docMk/>
            <pc:sldMk cId="321650607" sldId="271"/>
            <ac:spMk id="7" creationId="{C8C13629-E31B-4010-B435-F4D324105AAA}"/>
          </ac:spMkLst>
        </pc:spChg>
        <pc:spChg chg="add del mod">
          <ac:chgData name="Stacey Tamagni" userId="30ace51c-da24-40ca-a8a0-6e798ad9dd77" providerId="ADAL" clId="{2C469952-521D-4346-82AD-9FE786ACADE3}" dt="2022-04-26T16:46:49.424" v="913" actId="478"/>
          <ac:spMkLst>
            <pc:docMk/>
            <pc:sldMk cId="321650607" sldId="271"/>
            <ac:spMk id="8" creationId="{70F2953D-D643-45A5-BB46-B613F4D424EF}"/>
          </ac:spMkLst>
        </pc:spChg>
        <pc:spChg chg="add mod">
          <ac:chgData name="Stacey Tamagni" userId="30ace51c-da24-40ca-a8a0-6e798ad9dd77" providerId="ADAL" clId="{2C469952-521D-4346-82AD-9FE786ACADE3}" dt="2022-04-26T16:47:03.046" v="935" actId="20577"/>
          <ac:spMkLst>
            <pc:docMk/>
            <pc:sldMk cId="321650607" sldId="271"/>
            <ac:spMk id="11" creationId="{6A7A3AB7-33C8-4FCD-A9D1-C98DAA4AAFAC}"/>
          </ac:spMkLst>
        </pc:spChg>
        <pc:picChg chg="add del mod ord modCrop">
          <ac:chgData name="Stacey Tamagni" userId="30ace51c-da24-40ca-a8a0-6e798ad9dd77" providerId="ADAL" clId="{2C469952-521D-4346-82AD-9FE786ACADE3}" dt="2022-04-26T16:18:08.807" v="430" actId="478"/>
          <ac:picMkLst>
            <pc:docMk/>
            <pc:sldMk cId="321650607" sldId="271"/>
            <ac:picMk id="10" creationId="{587A5528-C2D5-4A90-BC55-6AB4C630B526}"/>
          </ac:picMkLst>
        </pc:picChg>
        <pc:picChg chg="add mod modCrop">
          <ac:chgData name="Stacey Tamagni" userId="30ace51c-da24-40ca-a8a0-6e798ad9dd77" providerId="ADAL" clId="{2C469952-521D-4346-82AD-9FE786ACADE3}" dt="2022-04-26T16:47:38.353" v="941" actId="732"/>
          <ac:picMkLst>
            <pc:docMk/>
            <pc:sldMk cId="321650607" sldId="271"/>
            <ac:picMk id="13" creationId="{0E73FE1E-74D6-4C8E-B36B-4D3AB81754AF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20:52:16.143" v="5886" actId="1076"/>
        <pc:sldMkLst>
          <pc:docMk/>
          <pc:sldMk cId="3502970854" sldId="272"/>
        </pc:sldMkLst>
        <pc:spChg chg="mod">
          <ac:chgData name="Stacey Tamagni" userId="30ace51c-da24-40ca-a8a0-6e798ad9dd77" providerId="ADAL" clId="{2C469952-521D-4346-82AD-9FE786ACADE3}" dt="2022-04-26T16:18:27.381" v="473" actId="20577"/>
          <ac:spMkLst>
            <pc:docMk/>
            <pc:sldMk cId="3502970854" sldId="272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8:29.657" v="474" actId="478"/>
          <ac:spMkLst>
            <pc:docMk/>
            <pc:sldMk cId="3502970854" sldId="272"/>
            <ac:spMk id="5" creationId="{4FD7EA9D-E362-4377-B25F-AEEF5EBD9365}"/>
          </ac:spMkLst>
        </pc:spChg>
        <pc:picChg chg="add del mod">
          <ac:chgData name="Stacey Tamagni" userId="30ace51c-da24-40ca-a8a0-6e798ad9dd77" providerId="ADAL" clId="{2C469952-521D-4346-82AD-9FE786ACADE3}" dt="2022-05-10T20:52:10.614" v="5882" actId="478"/>
          <ac:picMkLst>
            <pc:docMk/>
            <pc:sldMk cId="3502970854" sldId="272"/>
            <ac:picMk id="2" creationId="{3005F386-630E-4EE7-970C-33CD16C336B4}"/>
          </ac:picMkLst>
        </pc:picChg>
        <pc:picChg chg="add mod">
          <ac:chgData name="Stacey Tamagni" userId="30ace51c-da24-40ca-a8a0-6e798ad9dd77" providerId="ADAL" clId="{2C469952-521D-4346-82AD-9FE786ACADE3}" dt="2022-05-10T20:52:16.143" v="5886" actId="1076"/>
          <ac:picMkLst>
            <pc:docMk/>
            <pc:sldMk cId="3502970854" sldId="272"/>
            <ac:picMk id="3" creationId="{64B53EE2-B39E-4910-8DA3-B641143EDE3B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00:52:43.949" v="5765" actId="1076"/>
        <pc:sldMkLst>
          <pc:docMk/>
          <pc:sldMk cId="1997717018" sldId="273"/>
        </pc:sldMkLst>
        <pc:spChg chg="mod">
          <ac:chgData name="Stacey Tamagni" userId="30ace51c-da24-40ca-a8a0-6e798ad9dd77" providerId="ADAL" clId="{2C469952-521D-4346-82AD-9FE786ACADE3}" dt="2022-04-26T16:18:41.126" v="502" actId="20577"/>
          <ac:spMkLst>
            <pc:docMk/>
            <pc:sldMk cId="1997717018" sldId="273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8:43.637" v="503" actId="478"/>
          <ac:spMkLst>
            <pc:docMk/>
            <pc:sldMk cId="1997717018" sldId="273"/>
            <ac:spMk id="5" creationId="{4FD7EA9D-E362-4377-B25F-AEEF5EBD9365}"/>
          </ac:spMkLst>
        </pc:spChg>
        <pc:picChg chg="add mod">
          <ac:chgData name="Stacey Tamagni" userId="30ace51c-da24-40ca-a8a0-6e798ad9dd77" providerId="ADAL" clId="{2C469952-521D-4346-82AD-9FE786ACADE3}" dt="2022-05-10T00:52:43.949" v="5765" actId="1076"/>
          <ac:picMkLst>
            <pc:docMk/>
            <pc:sldMk cId="1997717018" sldId="273"/>
            <ac:picMk id="2" creationId="{1184C787-A90A-4BFF-BC61-BAE70E5C8088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15:48:05.037" v="5808" actId="1076"/>
        <pc:sldMkLst>
          <pc:docMk/>
          <pc:sldMk cId="1722429543" sldId="274"/>
        </pc:sldMkLst>
        <pc:spChg chg="mod">
          <ac:chgData name="Stacey Tamagni" userId="30ace51c-da24-40ca-a8a0-6e798ad9dd77" providerId="ADAL" clId="{2C469952-521D-4346-82AD-9FE786ACADE3}" dt="2022-04-26T16:18:59.167" v="533" actId="20577"/>
          <ac:spMkLst>
            <pc:docMk/>
            <pc:sldMk cId="1722429543" sldId="274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9:01.416" v="534" actId="478"/>
          <ac:spMkLst>
            <pc:docMk/>
            <pc:sldMk cId="1722429543" sldId="274"/>
            <ac:spMk id="5" creationId="{4FD7EA9D-E362-4377-B25F-AEEF5EBD9365}"/>
          </ac:spMkLst>
        </pc:spChg>
        <pc:picChg chg="add del mod">
          <ac:chgData name="Stacey Tamagni" userId="30ace51c-da24-40ca-a8a0-6e798ad9dd77" providerId="ADAL" clId="{2C469952-521D-4346-82AD-9FE786ACADE3}" dt="2022-05-10T15:47:54.699" v="5804" actId="478"/>
          <ac:picMkLst>
            <pc:docMk/>
            <pc:sldMk cId="1722429543" sldId="274"/>
            <ac:picMk id="2" creationId="{E4C95D42-7C1D-4D6F-805C-46B3DA155B54}"/>
          </ac:picMkLst>
        </pc:picChg>
        <pc:picChg chg="add mod">
          <ac:chgData name="Stacey Tamagni" userId="30ace51c-da24-40ca-a8a0-6e798ad9dd77" providerId="ADAL" clId="{2C469952-521D-4346-82AD-9FE786ACADE3}" dt="2022-05-10T15:48:05.037" v="5808" actId="1076"/>
          <ac:picMkLst>
            <pc:docMk/>
            <pc:sldMk cId="1722429543" sldId="274"/>
            <ac:picMk id="3" creationId="{D3890CA2-05F0-4CB8-BE62-02652BC67270}"/>
          </ac:picMkLst>
        </pc:picChg>
      </pc:sldChg>
      <pc:sldChg chg="addSp delSp modSp mod ord">
        <pc:chgData name="Stacey Tamagni" userId="30ace51c-da24-40ca-a8a0-6e798ad9dd77" providerId="ADAL" clId="{2C469952-521D-4346-82AD-9FE786ACADE3}" dt="2022-05-10T20:53:51.382" v="5891" actId="1076"/>
        <pc:sldMkLst>
          <pc:docMk/>
          <pc:sldMk cId="3344085891" sldId="275"/>
        </pc:sldMkLst>
        <pc:spChg chg="mod">
          <ac:chgData name="Stacey Tamagni" userId="30ace51c-da24-40ca-a8a0-6e798ad9dd77" providerId="ADAL" clId="{2C469952-521D-4346-82AD-9FE786ACADE3}" dt="2022-04-26T16:19:14.449" v="558" actId="20577"/>
          <ac:spMkLst>
            <pc:docMk/>
            <pc:sldMk cId="3344085891" sldId="275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9:16.556" v="559" actId="478"/>
          <ac:spMkLst>
            <pc:docMk/>
            <pc:sldMk cId="3344085891" sldId="275"/>
            <ac:spMk id="5" creationId="{4FD7EA9D-E362-4377-B25F-AEEF5EBD9365}"/>
          </ac:spMkLst>
        </pc:spChg>
        <pc:picChg chg="add del mod">
          <ac:chgData name="Stacey Tamagni" userId="30ace51c-da24-40ca-a8a0-6e798ad9dd77" providerId="ADAL" clId="{2C469952-521D-4346-82AD-9FE786ACADE3}" dt="2022-05-09T21:47:51.471" v="5746" actId="478"/>
          <ac:picMkLst>
            <pc:docMk/>
            <pc:sldMk cId="3344085891" sldId="275"/>
            <ac:picMk id="2" creationId="{7735111C-5E5D-4753-93FC-AE0069AD5147}"/>
          </ac:picMkLst>
        </pc:picChg>
        <pc:picChg chg="add mod">
          <ac:chgData name="Stacey Tamagni" userId="30ace51c-da24-40ca-a8a0-6e798ad9dd77" providerId="ADAL" clId="{2C469952-521D-4346-82AD-9FE786ACADE3}" dt="2022-05-10T20:53:51.382" v="5891" actId="1076"/>
          <ac:picMkLst>
            <pc:docMk/>
            <pc:sldMk cId="3344085891" sldId="275"/>
            <ac:picMk id="2" creationId="{D3028BC8-A6E6-43BB-8918-72B7BF549BAC}"/>
          </ac:picMkLst>
        </pc:picChg>
        <pc:picChg chg="add del mod">
          <ac:chgData name="Stacey Tamagni" userId="30ace51c-da24-40ca-a8a0-6e798ad9dd77" providerId="ADAL" clId="{2C469952-521D-4346-82AD-9FE786ACADE3}" dt="2022-05-09T23:55:59.409" v="5753" actId="478"/>
          <ac:picMkLst>
            <pc:docMk/>
            <pc:sldMk cId="3344085891" sldId="275"/>
            <ac:picMk id="3" creationId="{1A590195-A369-4E0D-9AB2-918732A5280F}"/>
          </ac:picMkLst>
        </pc:picChg>
        <pc:picChg chg="add del mod">
          <ac:chgData name="Stacey Tamagni" userId="30ace51c-da24-40ca-a8a0-6e798ad9dd77" providerId="ADAL" clId="{2C469952-521D-4346-82AD-9FE786ACADE3}" dt="2022-05-10T01:01:26.365" v="5779" actId="478"/>
          <ac:picMkLst>
            <pc:docMk/>
            <pc:sldMk cId="3344085891" sldId="275"/>
            <ac:picMk id="5" creationId="{319DC15D-0080-45E4-9D04-06169CD39AA2}"/>
          </ac:picMkLst>
        </pc:picChg>
        <pc:picChg chg="add del mod">
          <ac:chgData name="Stacey Tamagni" userId="30ace51c-da24-40ca-a8a0-6e798ad9dd77" providerId="ADAL" clId="{2C469952-521D-4346-82AD-9FE786ACADE3}" dt="2022-05-10T20:53:45.705" v="5887" actId="478"/>
          <ac:picMkLst>
            <pc:docMk/>
            <pc:sldMk cId="3344085891" sldId="275"/>
            <ac:picMk id="6" creationId="{3C4EBFC7-6AE1-4C50-B555-C7BF7B06AAA1}"/>
          </ac:picMkLst>
        </pc:picChg>
      </pc:sldChg>
      <pc:sldChg chg="addSp delSp modSp mod">
        <pc:chgData name="Stacey Tamagni" userId="30ace51c-da24-40ca-a8a0-6e798ad9dd77" providerId="ADAL" clId="{2C469952-521D-4346-82AD-9FE786ACADE3}" dt="2022-05-10T01:19:09.591" v="5802" actId="1076"/>
        <pc:sldMkLst>
          <pc:docMk/>
          <pc:sldMk cId="2501261300" sldId="276"/>
        </pc:sldMkLst>
        <pc:spChg chg="mod">
          <ac:chgData name="Stacey Tamagni" userId="30ace51c-da24-40ca-a8a0-6e798ad9dd77" providerId="ADAL" clId="{2C469952-521D-4346-82AD-9FE786ACADE3}" dt="2022-04-26T16:29:56.651" v="673" actId="20577"/>
          <ac:spMkLst>
            <pc:docMk/>
            <pc:sldMk cId="2501261300" sldId="276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29:59.851" v="674" actId="478"/>
          <ac:spMkLst>
            <pc:docMk/>
            <pc:sldMk cId="2501261300" sldId="276"/>
            <ac:spMk id="5" creationId="{4FD7EA9D-E362-4377-B25F-AEEF5EBD9365}"/>
          </ac:spMkLst>
        </pc:spChg>
        <pc:picChg chg="add del mod">
          <ac:chgData name="Stacey Tamagni" userId="30ace51c-da24-40ca-a8a0-6e798ad9dd77" providerId="ADAL" clId="{2C469952-521D-4346-82AD-9FE786ACADE3}" dt="2022-05-10T01:17:50.997" v="5799" actId="478"/>
          <ac:picMkLst>
            <pc:docMk/>
            <pc:sldMk cId="2501261300" sldId="276"/>
            <ac:picMk id="2" creationId="{E54955D7-7932-4BA9-9534-C1F7E5662161}"/>
          </ac:picMkLst>
        </pc:picChg>
        <pc:picChg chg="add mod">
          <ac:chgData name="Stacey Tamagni" userId="30ace51c-da24-40ca-a8a0-6e798ad9dd77" providerId="ADAL" clId="{2C469952-521D-4346-82AD-9FE786ACADE3}" dt="2022-05-10T01:19:09.591" v="5802" actId="1076"/>
          <ac:picMkLst>
            <pc:docMk/>
            <pc:sldMk cId="2501261300" sldId="276"/>
            <ac:picMk id="3" creationId="{A605539D-34F4-4751-8EB6-6A0DB338873A}"/>
          </ac:picMkLst>
        </pc:picChg>
      </pc:sldChg>
      <pc:sldChg chg="addSp delSp modSp mod">
        <pc:chgData name="Stacey Tamagni" userId="30ace51c-da24-40ca-a8a0-6e798ad9dd77" providerId="ADAL" clId="{2C469952-521D-4346-82AD-9FE786ACADE3}" dt="2022-04-27T17:16:44.180" v="1949" actId="1076"/>
        <pc:sldMkLst>
          <pc:docMk/>
          <pc:sldMk cId="2445926737" sldId="278"/>
        </pc:sldMkLst>
        <pc:spChg chg="mod">
          <ac:chgData name="Stacey Tamagni" userId="30ace51c-da24-40ca-a8a0-6e798ad9dd77" providerId="ADAL" clId="{2C469952-521D-4346-82AD-9FE786ACADE3}" dt="2022-04-26T16:13:43.349" v="314" actId="20577"/>
          <ac:spMkLst>
            <pc:docMk/>
            <pc:sldMk cId="2445926737" sldId="278"/>
            <ac:spMk id="4" creationId="{0EFD2762-68A5-4F58-8BFE-919DBF5B93E5}"/>
          </ac:spMkLst>
        </pc:spChg>
        <pc:spChg chg="del">
          <ac:chgData name="Stacey Tamagni" userId="30ace51c-da24-40ca-a8a0-6e798ad9dd77" providerId="ADAL" clId="{2C469952-521D-4346-82AD-9FE786ACADE3}" dt="2022-04-26T16:13:57.959" v="315" actId="478"/>
          <ac:spMkLst>
            <pc:docMk/>
            <pc:sldMk cId="2445926737" sldId="278"/>
            <ac:spMk id="5" creationId="{4FD7EA9D-E362-4377-B25F-AEEF5EBD9365}"/>
          </ac:spMkLst>
        </pc:spChg>
        <pc:picChg chg="add mod">
          <ac:chgData name="Stacey Tamagni" userId="30ace51c-da24-40ca-a8a0-6e798ad9dd77" providerId="ADAL" clId="{2C469952-521D-4346-82AD-9FE786ACADE3}" dt="2022-04-27T17:16:44.180" v="1949" actId="1076"/>
          <ac:picMkLst>
            <pc:docMk/>
            <pc:sldMk cId="2445926737" sldId="278"/>
            <ac:picMk id="2" creationId="{3921D9B0-4C1A-49F3-B64B-2968EDDFD2B4}"/>
          </ac:picMkLst>
        </pc:picChg>
      </pc:sldChg>
      <pc:sldChg chg="addSp modSp add mod ord">
        <pc:chgData name="Stacey Tamagni" userId="30ace51c-da24-40ca-a8a0-6e798ad9dd77" providerId="ADAL" clId="{2C469952-521D-4346-82AD-9FE786ACADE3}" dt="2022-05-10T18:33:42.974" v="5834" actId="20577"/>
        <pc:sldMkLst>
          <pc:docMk/>
          <pc:sldMk cId="2337996618" sldId="279"/>
        </pc:sldMkLst>
        <pc:spChg chg="add mod">
          <ac:chgData name="Stacey Tamagni" userId="30ace51c-da24-40ca-a8a0-6e798ad9dd77" providerId="ADAL" clId="{2C469952-521D-4346-82AD-9FE786ACADE3}" dt="2022-05-10T18:33:42.974" v="5834" actId="20577"/>
          <ac:spMkLst>
            <pc:docMk/>
            <pc:sldMk cId="2337996618" sldId="279"/>
            <ac:spMk id="3" creationId="{8D1533E2-2893-4A94-9A23-2C222F4A067F}"/>
          </ac:spMkLst>
        </pc:spChg>
        <pc:spChg chg="mod">
          <ac:chgData name="Stacey Tamagni" userId="30ace51c-da24-40ca-a8a0-6e798ad9dd77" providerId="ADAL" clId="{2C469952-521D-4346-82AD-9FE786ACADE3}" dt="2022-04-29T22:03:02.732" v="2989" actId="6549"/>
          <ac:spMkLst>
            <pc:docMk/>
            <pc:sldMk cId="2337996618" sldId="279"/>
            <ac:spMk id="4" creationId="{0EFD2762-68A5-4F58-8BFE-919DBF5B93E5}"/>
          </ac:spMkLst>
        </pc:spChg>
      </pc:sldChg>
      <pc:sldChg chg="addSp delSp modSp add mod ord">
        <pc:chgData name="Stacey Tamagni" userId="30ace51c-da24-40ca-a8a0-6e798ad9dd77" providerId="ADAL" clId="{2C469952-521D-4346-82AD-9FE786ACADE3}" dt="2022-04-29T19:46:46.130" v="2833"/>
        <pc:sldMkLst>
          <pc:docMk/>
          <pc:sldMk cId="2603281979" sldId="280"/>
        </pc:sldMkLst>
        <pc:graphicFrameChg chg="add del mod">
          <ac:chgData name="Stacey Tamagni" userId="30ace51c-da24-40ca-a8a0-6e798ad9dd77" providerId="ADAL" clId="{2C469952-521D-4346-82AD-9FE786ACADE3}" dt="2022-04-27T00:15:26.773" v="1934" actId="478"/>
          <ac:graphicFrameMkLst>
            <pc:docMk/>
            <pc:sldMk cId="2603281979" sldId="280"/>
            <ac:graphicFrameMk id="5" creationId="{711D5E45-E5EC-43D8-8A94-4FA00DBCE05B}"/>
          </ac:graphicFrameMkLst>
        </pc:graphicFrameChg>
        <pc:picChg chg="add mod">
          <ac:chgData name="Stacey Tamagni" userId="30ace51c-da24-40ca-a8a0-6e798ad9dd77" providerId="ADAL" clId="{2C469952-521D-4346-82AD-9FE786ACADE3}" dt="2022-04-27T17:16:22.612" v="1947" actId="1076"/>
          <ac:picMkLst>
            <pc:docMk/>
            <pc:sldMk cId="2603281979" sldId="280"/>
            <ac:picMk id="2" creationId="{5A14240A-3507-4ED6-93AB-6E6A8BA1FE48}"/>
          </ac:picMkLst>
        </pc:picChg>
        <pc:picChg chg="add mod">
          <ac:chgData name="Stacey Tamagni" userId="30ace51c-da24-40ca-a8a0-6e798ad9dd77" providerId="ADAL" clId="{2C469952-521D-4346-82AD-9FE786ACADE3}" dt="2022-04-27T17:16:14.284" v="1946" actId="14100"/>
          <ac:picMkLst>
            <pc:docMk/>
            <pc:sldMk cId="2603281979" sldId="280"/>
            <ac:picMk id="3" creationId="{6DE3ADFC-42EB-4CFB-8E3E-9D451871EEDD}"/>
          </ac:picMkLst>
        </pc:picChg>
      </pc:sldChg>
      <pc:sldChg chg="addSp delSp modSp add mod">
        <pc:chgData name="Stacey Tamagni" userId="30ace51c-da24-40ca-a8a0-6e798ad9dd77" providerId="ADAL" clId="{2C469952-521D-4346-82AD-9FE786ACADE3}" dt="2022-05-10T20:51:01.905" v="5881" actId="1076"/>
        <pc:sldMkLst>
          <pc:docMk/>
          <pc:sldMk cId="3248544050" sldId="281"/>
        </pc:sldMkLst>
        <pc:spChg chg="mod">
          <ac:chgData name="Stacey Tamagni" userId="30ace51c-da24-40ca-a8a0-6e798ad9dd77" providerId="ADAL" clId="{2C469952-521D-4346-82AD-9FE786ACADE3}" dt="2022-04-27T18:20:45.576" v="1955" actId="1076"/>
          <ac:spMkLst>
            <pc:docMk/>
            <pc:sldMk cId="3248544050" sldId="281"/>
            <ac:spMk id="4" creationId="{0EFD2762-68A5-4F58-8BFE-919DBF5B93E5}"/>
          </ac:spMkLst>
        </pc:spChg>
        <pc:picChg chg="add del mod">
          <ac:chgData name="Stacey Tamagni" userId="30ace51c-da24-40ca-a8a0-6e798ad9dd77" providerId="ADAL" clId="{2C469952-521D-4346-82AD-9FE786ACADE3}" dt="2022-05-10T20:50:56.168" v="5877" actId="478"/>
          <ac:picMkLst>
            <pc:docMk/>
            <pc:sldMk cId="3248544050" sldId="281"/>
            <ac:picMk id="2" creationId="{3464B75B-9B20-43C5-B806-13D9F03039BE}"/>
          </ac:picMkLst>
        </pc:picChg>
        <pc:picChg chg="add del mod">
          <ac:chgData name="Stacey Tamagni" userId="30ace51c-da24-40ca-a8a0-6e798ad9dd77" providerId="ADAL" clId="{2C469952-521D-4346-82AD-9FE786ACADE3}" dt="2022-04-27T18:27:05.188" v="1956" actId="478"/>
          <ac:picMkLst>
            <pc:docMk/>
            <pc:sldMk cId="3248544050" sldId="281"/>
            <ac:picMk id="2" creationId="{FD39EB58-EA22-4FC4-9FD1-F4B2965AD068}"/>
          </ac:picMkLst>
        </pc:picChg>
        <pc:picChg chg="add del mod">
          <ac:chgData name="Stacey Tamagni" userId="30ace51c-da24-40ca-a8a0-6e798ad9dd77" providerId="ADAL" clId="{2C469952-521D-4346-82AD-9FE786ACADE3}" dt="2022-05-10T20:50:39.200" v="5872" actId="478"/>
          <ac:picMkLst>
            <pc:docMk/>
            <pc:sldMk cId="3248544050" sldId="281"/>
            <ac:picMk id="3" creationId="{F8CAB081-149A-444A-9E6D-0A109056A82D}"/>
          </ac:picMkLst>
        </pc:picChg>
        <pc:picChg chg="add mod">
          <ac:chgData name="Stacey Tamagni" userId="30ace51c-da24-40ca-a8a0-6e798ad9dd77" providerId="ADAL" clId="{2C469952-521D-4346-82AD-9FE786ACADE3}" dt="2022-05-10T20:51:01.905" v="5881" actId="1076"/>
          <ac:picMkLst>
            <pc:docMk/>
            <pc:sldMk cId="3248544050" sldId="281"/>
            <ac:picMk id="5" creationId="{2D27D596-E39F-42E5-B38C-9DC57D8760DB}"/>
          </ac:picMkLst>
        </pc:picChg>
      </pc:sldChg>
      <pc:sldChg chg="addSp modSp add mod">
        <pc:chgData name="Stacey Tamagni" userId="30ace51c-da24-40ca-a8a0-6e798ad9dd77" providerId="ADAL" clId="{2C469952-521D-4346-82AD-9FE786ACADE3}" dt="2022-05-10T01:00:11.889" v="5778" actId="1076"/>
        <pc:sldMkLst>
          <pc:docMk/>
          <pc:sldMk cId="3447332858" sldId="282"/>
        </pc:sldMkLst>
        <pc:spChg chg="mod">
          <ac:chgData name="Stacey Tamagni" userId="30ace51c-da24-40ca-a8a0-6e798ad9dd77" providerId="ADAL" clId="{2C469952-521D-4346-82AD-9FE786ACADE3}" dt="2022-04-26T16:30:15.141" v="698" actId="20577"/>
          <ac:spMkLst>
            <pc:docMk/>
            <pc:sldMk cId="3447332858" sldId="282"/>
            <ac:spMk id="4" creationId="{0EFD2762-68A5-4F58-8BFE-919DBF5B93E5}"/>
          </ac:spMkLst>
        </pc:spChg>
        <pc:picChg chg="add mod">
          <ac:chgData name="Stacey Tamagni" userId="30ace51c-da24-40ca-a8a0-6e798ad9dd77" providerId="ADAL" clId="{2C469952-521D-4346-82AD-9FE786ACADE3}" dt="2022-05-10T01:00:11.889" v="5778" actId="1076"/>
          <ac:picMkLst>
            <pc:docMk/>
            <pc:sldMk cId="3447332858" sldId="282"/>
            <ac:picMk id="2" creationId="{54648E81-8BA0-437A-A4B3-40A01C8A2BD0}"/>
          </ac:picMkLst>
        </pc:picChg>
      </pc:sldChg>
      <pc:sldChg chg="addSp modSp add mod">
        <pc:chgData name="Stacey Tamagni" userId="30ace51c-da24-40ca-a8a0-6e798ad9dd77" providerId="ADAL" clId="{2C469952-521D-4346-82AD-9FE786ACADE3}" dt="2022-05-02T22:11:28.674" v="3117" actId="20577"/>
        <pc:sldMkLst>
          <pc:docMk/>
          <pc:sldMk cId="2735622869" sldId="283"/>
        </pc:sldMkLst>
        <pc:spChg chg="mod">
          <ac:chgData name="Stacey Tamagni" userId="30ace51c-da24-40ca-a8a0-6e798ad9dd77" providerId="ADAL" clId="{2C469952-521D-4346-82AD-9FE786ACADE3}" dt="2022-05-02T22:11:28.674" v="3117" actId="20577"/>
          <ac:spMkLst>
            <pc:docMk/>
            <pc:sldMk cId="2735622869" sldId="283"/>
            <ac:spMk id="4" creationId="{0EFD2762-68A5-4F58-8BFE-919DBF5B93E5}"/>
          </ac:spMkLst>
        </pc:spChg>
        <pc:picChg chg="add mod">
          <ac:chgData name="Stacey Tamagni" userId="30ace51c-da24-40ca-a8a0-6e798ad9dd77" providerId="ADAL" clId="{2C469952-521D-4346-82AD-9FE786ACADE3}" dt="2022-04-26T16:34:17.130" v="903"/>
          <ac:picMkLst>
            <pc:docMk/>
            <pc:sldMk cId="2735622869" sldId="283"/>
            <ac:picMk id="3" creationId="{2E528FE2-F6B7-4AFC-919C-B7DAC228EC04}"/>
          </ac:picMkLst>
        </pc:picChg>
      </pc:sldChg>
      <pc:sldChg chg="addSp modSp add mod ord modNotesTx">
        <pc:chgData name="Stacey Tamagni" userId="30ace51c-da24-40ca-a8a0-6e798ad9dd77" providerId="ADAL" clId="{2C469952-521D-4346-82AD-9FE786ACADE3}" dt="2022-05-10T20:30:12.423" v="5849" actId="11"/>
        <pc:sldMkLst>
          <pc:docMk/>
          <pc:sldMk cId="2499304131" sldId="284"/>
        </pc:sldMkLst>
        <pc:spChg chg="add mod">
          <ac:chgData name="Stacey Tamagni" userId="30ace51c-da24-40ca-a8a0-6e798ad9dd77" providerId="ADAL" clId="{2C469952-521D-4346-82AD-9FE786ACADE3}" dt="2022-05-10T20:30:12.423" v="5849" actId="11"/>
          <ac:spMkLst>
            <pc:docMk/>
            <pc:sldMk cId="2499304131" sldId="284"/>
            <ac:spMk id="2" creationId="{0BB2343D-DE12-4D9B-A15B-237EC28449C7}"/>
          </ac:spMkLst>
        </pc:spChg>
        <pc:spChg chg="mod">
          <ac:chgData name="Stacey Tamagni" userId="30ace51c-da24-40ca-a8a0-6e798ad9dd77" providerId="ADAL" clId="{2C469952-521D-4346-82AD-9FE786ACADE3}" dt="2022-05-02T22:11:36.318" v="3119" actId="20577"/>
          <ac:spMkLst>
            <pc:docMk/>
            <pc:sldMk cId="2499304131" sldId="284"/>
            <ac:spMk id="4" creationId="{0EFD2762-68A5-4F58-8BFE-919DBF5B93E5}"/>
          </ac:spMkLst>
        </pc:spChg>
      </pc:sldChg>
      <pc:sldChg chg="addSp delSp modSp add mod ord">
        <pc:chgData name="Stacey Tamagni" userId="30ace51c-da24-40ca-a8a0-6e798ad9dd77" providerId="ADAL" clId="{2C469952-521D-4346-82AD-9FE786ACADE3}" dt="2022-05-05T18:27:27.403" v="4897" actId="113"/>
        <pc:sldMkLst>
          <pc:docMk/>
          <pc:sldMk cId="610824330" sldId="285"/>
        </pc:sldMkLst>
        <pc:spChg chg="mod">
          <ac:chgData name="Stacey Tamagni" userId="30ace51c-da24-40ca-a8a0-6e798ad9dd77" providerId="ADAL" clId="{2C469952-521D-4346-82AD-9FE786ACADE3}" dt="2022-05-02T22:41:21.807" v="3891" actId="20577"/>
          <ac:spMkLst>
            <pc:docMk/>
            <pc:sldMk cId="610824330" sldId="285"/>
            <ac:spMk id="4" creationId="{0EFD2762-68A5-4F58-8BFE-919DBF5B93E5}"/>
          </ac:spMkLst>
        </pc:spChg>
        <pc:spChg chg="add mod">
          <ac:chgData name="Stacey Tamagni" userId="30ace51c-da24-40ca-a8a0-6e798ad9dd77" providerId="ADAL" clId="{2C469952-521D-4346-82AD-9FE786ACADE3}" dt="2022-05-05T18:27:06.291" v="4894" actId="14100"/>
          <ac:spMkLst>
            <pc:docMk/>
            <pc:sldMk cId="610824330" sldId="285"/>
            <ac:spMk id="5" creationId="{67B351A0-7164-40E8-9A91-3C16216121AE}"/>
          </ac:spMkLst>
        </pc:spChg>
        <pc:spChg chg="add mod">
          <ac:chgData name="Stacey Tamagni" userId="30ace51c-da24-40ca-a8a0-6e798ad9dd77" providerId="ADAL" clId="{2C469952-521D-4346-82AD-9FE786ACADE3}" dt="2022-05-02T23:05:06.751" v="4106" actId="1076"/>
          <ac:spMkLst>
            <pc:docMk/>
            <pc:sldMk cId="610824330" sldId="285"/>
            <ac:spMk id="6" creationId="{FFA95A51-C9AF-4770-8524-998F22B05DE2}"/>
          </ac:spMkLst>
        </pc:spChg>
        <pc:spChg chg="add mod">
          <ac:chgData name="Stacey Tamagni" userId="30ace51c-da24-40ca-a8a0-6e798ad9dd77" providerId="ADAL" clId="{2C469952-521D-4346-82AD-9FE786ACADE3}" dt="2022-05-02T23:05:10.741" v="4107" actId="1076"/>
          <ac:spMkLst>
            <pc:docMk/>
            <pc:sldMk cId="610824330" sldId="285"/>
            <ac:spMk id="7" creationId="{E5C0888D-0326-426F-99C7-2C0C8A58008E}"/>
          </ac:spMkLst>
        </pc:spChg>
        <pc:spChg chg="add del mod">
          <ac:chgData name="Stacey Tamagni" userId="30ace51c-da24-40ca-a8a0-6e798ad9dd77" providerId="ADAL" clId="{2C469952-521D-4346-82AD-9FE786ACADE3}" dt="2022-05-02T23:00:30.977" v="3993"/>
          <ac:spMkLst>
            <pc:docMk/>
            <pc:sldMk cId="610824330" sldId="285"/>
            <ac:spMk id="8" creationId="{56889821-4B92-485B-8CD5-4B7C6D65B736}"/>
          </ac:spMkLst>
        </pc:spChg>
        <pc:spChg chg="add del mod">
          <ac:chgData name="Stacey Tamagni" userId="30ace51c-da24-40ca-a8a0-6e798ad9dd77" providerId="ADAL" clId="{2C469952-521D-4346-82AD-9FE786ACADE3}" dt="2022-05-02T23:00:29.997" v="3991" actId="767"/>
          <ac:spMkLst>
            <pc:docMk/>
            <pc:sldMk cId="610824330" sldId="285"/>
            <ac:spMk id="9" creationId="{4E3336A5-4545-42F8-8AB4-D7FB7D288CFA}"/>
          </ac:spMkLst>
        </pc:spChg>
        <pc:spChg chg="add mod">
          <ac:chgData name="Stacey Tamagni" userId="30ace51c-da24-40ca-a8a0-6e798ad9dd77" providerId="ADAL" clId="{2C469952-521D-4346-82AD-9FE786ACADE3}" dt="2022-05-02T23:08:58.861" v="4195" actId="1076"/>
          <ac:spMkLst>
            <pc:docMk/>
            <pc:sldMk cId="610824330" sldId="285"/>
            <ac:spMk id="10" creationId="{B1A8F503-6864-48C4-A403-7EAA052870D8}"/>
          </ac:spMkLst>
        </pc:spChg>
        <pc:spChg chg="add del mod">
          <ac:chgData name="Stacey Tamagni" userId="30ace51c-da24-40ca-a8a0-6e798ad9dd77" providerId="ADAL" clId="{2C469952-521D-4346-82AD-9FE786ACADE3}" dt="2022-05-02T23:02:28.743" v="4032"/>
          <ac:spMkLst>
            <pc:docMk/>
            <pc:sldMk cId="610824330" sldId="285"/>
            <ac:spMk id="11" creationId="{1D3FEC9E-4A91-4B53-B5EB-0E88AA0499A0}"/>
          </ac:spMkLst>
        </pc:spChg>
        <pc:spChg chg="add mod">
          <ac:chgData name="Stacey Tamagni" userId="30ace51c-da24-40ca-a8a0-6e798ad9dd77" providerId="ADAL" clId="{2C469952-521D-4346-82AD-9FE786ACADE3}" dt="2022-05-05T18:27:27.403" v="4897" actId="113"/>
          <ac:spMkLst>
            <pc:docMk/>
            <pc:sldMk cId="610824330" sldId="285"/>
            <ac:spMk id="12" creationId="{B66CA62F-9FBF-45EE-BB7E-46EC8D16649D}"/>
          </ac:spMkLst>
        </pc:spChg>
        <pc:spChg chg="add mod">
          <ac:chgData name="Stacey Tamagni" userId="30ace51c-da24-40ca-a8a0-6e798ad9dd77" providerId="ADAL" clId="{2C469952-521D-4346-82AD-9FE786ACADE3}" dt="2022-05-02T23:09:13.122" v="4197" actId="1076"/>
          <ac:spMkLst>
            <pc:docMk/>
            <pc:sldMk cId="610824330" sldId="285"/>
            <ac:spMk id="13" creationId="{17ECF614-670E-48D6-86BC-56A4D067FD5E}"/>
          </ac:spMkLst>
        </pc:spChg>
        <pc:picChg chg="add del mod">
          <ac:chgData name="Stacey Tamagni" userId="30ace51c-da24-40ca-a8a0-6e798ad9dd77" providerId="ADAL" clId="{2C469952-521D-4346-82AD-9FE786ACADE3}" dt="2022-05-02T22:57:57.329" v="3952" actId="478"/>
          <ac:picMkLst>
            <pc:docMk/>
            <pc:sldMk cId="610824330" sldId="285"/>
            <ac:picMk id="2" creationId="{03EA2188-E39B-4710-B661-9C318F2AE297}"/>
          </ac:picMkLst>
        </pc:picChg>
        <pc:picChg chg="add del mod">
          <ac:chgData name="Stacey Tamagni" userId="30ace51c-da24-40ca-a8a0-6e798ad9dd77" providerId="ADAL" clId="{2C469952-521D-4346-82AD-9FE786ACADE3}" dt="2022-05-03T23:58:59.038" v="4716" actId="478"/>
          <ac:picMkLst>
            <pc:docMk/>
            <pc:sldMk cId="610824330" sldId="285"/>
            <ac:picMk id="3" creationId="{24708E3A-8A2E-4088-B196-BAE91F76041B}"/>
          </ac:picMkLst>
        </pc:picChg>
        <pc:picChg chg="add mod ord">
          <ac:chgData name="Stacey Tamagni" userId="30ace51c-da24-40ca-a8a0-6e798ad9dd77" providerId="ADAL" clId="{2C469952-521D-4346-82AD-9FE786ACADE3}" dt="2022-05-03T23:59:28.402" v="4720" actId="1076"/>
          <ac:picMkLst>
            <pc:docMk/>
            <pc:sldMk cId="610824330" sldId="285"/>
            <ac:picMk id="14" creationId="{690934AC-F027-4727-8EE9-10286D579530}"/>
          </ac:picMkLst>
        </pc:picChg>
      </pc:sldChg>
      <pc:sldChg chg="modSp add del mod">
        <pc:chgData name="Stacey Tamagni" userId="30ace51c-da24-40ca-a8a0-6e798ad9dd77" providerId="ADAL" clId="{2C469952-521D-4346-82AD-9FE786ACADE3}" dt="2022-05-02T22:41:15.477" v="3887" actId="2696"/>
        <pc:sldMkLst>
          <pc:docMk/>
          <pc:sldMk cId="1299334185" sldId="286"/>
        </pc:sldMkLst>
        <pc:spChg chg="mod">
          <ac:chgData name="Stacey Tamagni" userId="30ace51c-da24-40ca-a8a0-6e798ad9dd77" providerId="ADAL" clId="{2C469952-521D-4346-82AD-9FE786ACADE3}" dt="2022-04-26T16:32:26.680" v="849" actId="20577"/>
          <ac:spMkLst>
            <pc:docMk/>
            <pc:sldMk cId="1299334185" sldId="286"/>
            <ac:spMk id="4" creationId="{0EFD2762-68A5-4F58-8BFE-919DBF5B93E5}"/>
          </ac:spMkLst>
        </pc:spChg>
      </pc:sldChg>
      <pc:sldChg chg="addSp delSp modSp add del mod ord">
        <pc:chgData name="Stacey Tamagni" userId="30ace51c-da24-40ca-a8a0-6e798ad9dd77" providerId="ADAL" clId="{2C469952-521D-4346-82AD-9FE786ACADE3}" dt="2022-05-05T20:19:04.899" v="5734" actId="2696"/>
        <pc:sldMkLst>
          <pc:docMk/>
          <pc:sldMk cId="2510048975" sldId="287"/>
        </pc:sldMkLst>
        <pc:spChg chg="add del mod">
          <ac:chgData name="Stacey Tamagni" userId="30ace51c-da24-40ca-a8a0-6e798ad9dd77" providerId="ADAL" clId="{2C469952-521D-4346-82AD-9FE786ACADE3}" dt="2022-05-03T23:29:57.762" v="4662" actId="478"/>
          <ac:spMkLst>
            <pc:docMk/>
            <pc:sldMk cId="2510048975" sldId="287"/>
            <ac:spMk id="3" creationId="{4F872113-1742-473F-9DF1-4450D5304337}"/>
          </ac:spMkLst>
        </pc:spChg>
        <pc:spChg chg="mod">
          <ac:chgData name="Stacey Tamagni" userId="30ace51c-da24-40ca-a8a0-6e798ad9dd77" providerId="ADAL" clId="{2C469952-521D-4346-82AD-9FE786ACADE3}" dt="2022-05-04T00:05:54.797" v="4727" actId="6549"/>
          <ac:spMkLst>
            <pc:docMk/>
            <pc:sldMk cId="2510048975" sldId="287"/>
            <ac:spMk id="4" creationId="{0EFD2762-68A5-4F58-8BFE-919DBF5B93E5}"/>
          </ac:spMkLst>
        </pc:spChg>
        <pc:spChg chg="mod">
          <ac:chgData name="Stacey Tamagni" userId="30ace51c-da24-40ca-a8a0-6e798ad9dd77" providerId="ADAL" clId="{2C469952-521D-4346-82AD-9FE786ACADE3}" dt="2022-05-03T23:33:53.218" v="4677" actId="207"/>
          <ac:spMkLst>
            <pc:docMk/>
            <pc:sldMk cId="2510048975" sldId="287"/>
            <ac:spMk id="6" creationId="{288780C4-F9C5-4BE3-A6D0-F3992DBC36C6}"/>
          </ac:spMkLst>
        </pc:spChg>
        <pc:spChg chg="mod">
          <ac:chgData name="Stacey Tamagni" userId="30ace51c-da24-40ca-a8a0-6e798ad9dd77" providerId="ADAL" clId="{2C469952-521D-4346-82AD-9FE786ACADE3}" dt="2022-05-03T23:34:10.891" v="4679" actId="6549"/>
          <ac:spMkLst>
            <pc:docMk/>
            <pc:sldMk cId="2510048975" sldId="287"/>
            <ac:spMk id="7" creationId="{3933410C-8C31-4E1B-B655-4A27187A3544}"/>
          </ac:spMkLst>
        </pc:spChg>
        <pc:spChg chg="mod">
          <ac:chgData name="Stacey Tamagni" userId="30ace51c-da24-40ca-a8a0-6e798ad9dd77" providerId="ADAL" clId="{2C469952-521D-4346-82AD-9FE786ACADE3}" dt="2022-05-04T00:06:00.117" v="4731" actId="20577"/>
          <ac:spMkLst>
            <pc:docMk/>
            <pc:sldMk cId="2510048975" sldId="287"/>
            <ac:spMk id="8" creationId="{E5A87477-EE64-42CA-BF25-15A0B595D746}"/>
          </ac:spMkLst>
        </pc:spChg>
        <pc:spChg chg="mod">
          <ac:chgData name="Stacey Tamagni" userId="30ace51c-da24-40ca-a8a0-6e798ad9dd77" providerId="ADAL" clId="{2C469952-521D-4346-82AD-9FE786ACADE3}" dt="2022-05-03T23:33:11.414" v="4674" actId="207"/>
          <ac:spMkLst>
            <pc:docMk/>
            <pc:sldMk cId="2510048975" sldId="287"/>
            <ac:spMk id="9" creationId="{985C0300-C817-4309-A515-251F11E01BA2}"/>
          </ac:spMkLst>
        </pc:spChg>
        <pc:spChg chg="mod">
          <ac:chgData name="Stacey Tamagni" userId="30ace51c-da24-40ca-a8a0-6e798ad9dd77" providerId="ADAL" clId="{2C469952-521D-4346-82AD-9FE786ACADE3}" dt="2022-05-03T23:41:00.457" v="4697" actId="6549"/>
          <ac:spMkLst>
            <pc:docMk/>
            <pc:sldMk cId="2510048975" sldId="287"/>
            <ac:spMk id="10" creationId="{73038D16-9CE6-4CB1-B450-2A4E42A94FB0}"/>
          </ac:spMkLst>
        </pc:spChg>
        <pc:grpChg chg="add mod">
          <ac:chgData name="Stacey Tamagni" userId="30ace51c-da24-40ca-a8a0-6e798ad9dd77" providerId="ADAL" clId="{2C469952-521D-4346-82AD-9FE786ACADE3}" dt="2022-05-03T23:34:01.347" v="4678" actId="14100"/>
          <ac:grpSpMkLst>
            <pc:docMk/>
            <pc:sldMk cId="2510048975" sldId="287"/>
            <ac:grpSpMk id="5" creationId="{59E7729D-D3C6-4949-9944-FD0A0F781F8E}"/>
          </ac:grpSpMkLst>
        </pc:grpChg>
        <pc:picChg chg="add del">
          <ac:chgData name="Stacey Tamagni" userId="30ace51c-da24-40ca-a8a0-6e798ad9dd77" providerId="ADAL" clId="{2C469952-521D-4346-82AD-9FE786ACADE3}" dt="2022-05-03T23:30:02.325" v="4664" actId="478"/>
          <ac:picMkLst>
            <pc:docMk/>
            <pc:sldMk cId="2510048975" sldId="287"/>
            <ac:picMk id="2" creationId="{C0A85F9C-FCCD-4657-AE5A-AFD8B0CB1924}"/>
          </ac:picMkLst>
        </pc:picChg>
      </pc:sldChg>
      <pc:sldChg chg="addSp delSp modSp add mod">
        <pc:chgData name="Stacey Tamagni" userId="30ace51c-da24-40ca-a8a0-6e798ad9dd77" providerId="ADAL" clId="{2C469952-521D-4346-82AD-9FE786ACADE3}" dt="2022-05-06T20:32:38.060" v="5745" actId="207"/>
        <pc:sldMkLst>
          <pc:docMk/>
          <pc:sldMk cId="956213626" sldId="288"/>
        </pc:sldMkLst>
        <pc:spChg chg="add del mod">
          <ac:chgData name="Stacey Tamagni" userId="30ace51c-da24-40ca-a8a0-6e798ad9dd77" providerId="ADAL" clId="{2C469952-521D-4346-82AD-9FE786ACADE3}" dt="2022-05-05T18:47:49.649" v="4973" actId="478"/>
          <ac:spMkLst>
            <pc:docMk/>
            <pc:sldMk cId="956213626" sldId="288"/>
            <ac:spMk id="3" creationId="{498CF459-206A-444C-984F-A00F880B8AD0}"/>
          </ac:spMkLst>
        </pc:spChg>
        <pc:spChg chg="mod">
          <ac:chgData name="Stacey Tamagni" userId="30ace51c-da24-40ca-a8a0-6e798ad9dd77" providerId="ADAL" clId="{2C469952-521D-4346-82AD-9FE786ACADE3}" dt="2022-05-05T20:09:29.056" v="5733" actId="20577"/>
          <ac:spMkLst>
            <pc:docMk/>
            <pc:sldMk cId="956213626" sldId="288"/>
            <ac:spMk id="4" creationId="{0EFD2762-68A5-4F58-8BFE-919DBF5B93E5}"/>
          </ac:spMkLst>
        </pc:spChg>
        <pc:graphicFrameChg chg="add mod">
          <ac:chgData name="Stacey Tamagni" userId="30ace51c-da24-40ca-a8a0-6e798ad9dd77" providerId="ADAL" clId="{2C469952-521D-4346-82AD-9FE786ACADE3}" dt="2022-05-05T20:08:48.188" v="5717" actId="20577"/>
          <ac:graphicFrameMkLst>
            <pc:docMk/>
            <pc:sldMk cId="956213626" sldId="288"/>
            <ac:graphicFrameMk id="5" creationId="{1908B53A-229F-4376-BBBD-19F589C763F3}"/>
          </ac:graphicFrameMkLst>
        </pc:graphicFrameChg>
        <pc:picChg chg="add del mod">
          <ac:chgData name="Stacey Tamagni" userId="30ace51c-da24-40ca-a8a0-6e798ad9dd77" providerId="ADAL" clId="{2C469952-521D-4346-82AD-9FE786ACADE3}" dt="2022-05-05T20:05:55.770" v="5636" actId="478"/>
          <ac:picMkLst>
            <pc:docMk/>
            <pc:sldMk cId="956213626" sldId="288"/>
            <ac:picMk id="6" creationId="{EB624ABF-4465-4404-80EC-BCA5FD90FC6F}"/>
          </ac:picMkLst>
        </pc:picChg>
        <pc:picChg chg="add mod">
          <ac:chgData name="Stacey Tamagni" userId="30ace51c-da24-40ca-a8a0-6e798ad9dd77" providerId="ADAL" clId="{2C469952-521D-4346-82AD-9FE786ACADE3}" dt="2022-05-06T20:32:38.060" v="5745" actId="207"/>
          <ac:picMkLst>
            <pc:docMk/>
            <pc:sldMk cId="956213626" sldId="288"/>
            <ac:picMk id="8" creationId="{FF022FE9-C470-452A-AC9C-78E3E32BFB83}"/>
          </ac:picMkLst>
        </pc:picChg>
      </pc:sldChg>
      <pc:sldChg chg="modSp add del mod">
        <pc:chgData name="Stacey Tamagni" userId="30ace51c-da24-40ca-a8a0-6e798ad9dd77" providerId="ADAL" clId="{2C469952-521D-4346-82AD-9FE786ACADE3}" dt="2022-05-02T22:38:19.009" v="3810" actId="2696"/>
        <pc:sldMkLst>
          <pc:docMk/>
          <pc:sldMk cId="2804364561" sldId="289"/>
        </pc:sldMkLst>
        <pc:spChg chg="mod">
          <ac:chgData name="Stacey Tamagni" userId="30ace51c-da24-40ca-a8a0-6e798ad9dd77" providerId="ADAL" clId="{2C469952-521D-4346-82AD-9FE786ACADE3}" dt="2022-04-27T23:48:26.160" v="2011" actId="20577"/>
          <ac:spMkLst>
            <pc:docMk/>
            <pc:sldMk cId="2804364561" sldId="289"/>
            <ac:spMk id="4" creationId="{0EFD2762-68A5-4F58-8BFE-919DBF5B93E5}"/>
          </ac:spMkLst>
        </pc:spChg>
      </pc:sldChg>
      <pc:sldChg chg="addSp delSp modSp add del mod ord">
        <pc:chgData name="Stacey Tamagni" userId="30ace51c-da24-40ca-a8a0-6e798ad9dd77" providerId="ADAL" clId="{2C469952-521D-4346-82AD-9FE786ACADE3}" dt="2022-05-02T22:40:32.601" v="3886" actId="2696"/>
        <pc:sldMkLst>
          <pc:docMk/>
          <pc:sldMk cId="2371255668" sldId="290"/>
        </pc:sldMkLst>
        <pc:spChg chg="del">
          <ac:chgData name="Stacey Tamagni" userId="30ace51c-da24-40ca-a8a0-6e798ad9dd77" providerId="ADAL" clId="{2C469952-521D-4346-82AD-9FE786ACADE3}" dt="2022-04-28T19:04:41.264" v="2769" actId="478"/>
          <ac:spMkLst>
            <pc:docMk/>
            <pc:sldMk cId="2371255668" sldId="290"/>
            <ac:spMk id="2" creationId="{0BB2343D-DE12-4D9B-A15B-237EC28449C7}"/>
          </ac:spMkLst>
        </pc:spChg>
        <pc:spChg chg="mod">
          <ac:chgData name="Stacey Tamagni" userId="30ace51c-da24-40ca-a8a0-6e798ad9dd77" providerId="ADAL" clId="{2C469952-521D-4346-82AD-9FE786ACADE3}" dt="2022-04-28T19:04:25.803" v="2768" actId="6549"/>
          <ac:spMkLst>
            <pc:docMk/>
            <pc:sldMk cId="2371255668" sldId="290"/>
            <ac:spMk id="4" creationId="{0EFD2762-68A5-4F58-8BFE-919DBF5B93E5}"/>
          </ac:spMkLst>
        </pc:spChg>
        <pc:picChg chg="add del mod">
          <ac:chgData name="Stacey Tamagni" userId="30ace51c-da24-40ca-a8a0-6e798ad9dd77" providerId="ADAL" clId="{2C469952-521D-4346-82AD-9FE786ACADE3}" dt="2022-04-28T19:08:06.932" v="2774" actId="478"/>
          <ac:picMkLst>
            <pc:docMk/>
            <pc:sldMk cId="2371255668" sldId="290"/>
            <ac:picMk id="3" creationId="{EC958F75-D219-4065-B2D0-07CBA1DAD02E}"/>
          </ac:picMkLst>
        </pc:picChg>
        <pc:picChg chg="add del mod">
          <ac:chgData name="Stacey Tamagni" userId="30ace51c-da24-40ca-a8a0-6e798ad9dd77" providerId="ADAL" clId="{2C469952-521D-4346-82AD-9FE786ACADE3}" dt="2022-04-28T19:08:21.573" v="2778" actId="478"/>
          <ac:picMkLst>
            <pc:docMk/>
            <pc:sldMk cId="2371255668" sldId="290"/>
            <ac:picMk id="5" creationId="{7E8BBFFF-8397-44E1-B549-05651708CE21}"/>
          </ac:picMkLst>
        </pc:picChg>
        <pc:picChg chg="add del mod">
          <ac:chgData name="Stacey Tamagni" userId="30ace51c-da24-40ca-a8a0-6e798ad9dd77" providerId="ADAL" clId="{2C469952-521D-4346-82AD-9FE786ACADE3}" dt="2022-04-28T19:10:03.645" v="2783" actId="478"/>
          <ac:picMkLst>
            <pc:docMk/>
            <pc:sldMk cId="2371255668" sldId="290"/>
            <ac:picMk id="6" creationId="{BDC6005B-7558-406D-B70B-9F2A215229DD}"/>
          </ac:picMkLst>
        </pc:picChg>
        <pc:picChg chg="add mod">
          <ac:chgData name="Stacey Tamagni" userId="30ace51c-da24-40ca-a8a0-6e798ad9dd77" providerId="ADAL" clId="{2C469952-521D-4346-82AD-9FE786ACADE3}" dt="2022-04-28T19:10:11.425" v="2786" actId="14100"/>
          <ac:picMkLst>
            <pc:docMk/>
            <pc:sldMk cId="2371255668" sldId="290"/>
            <ac:picMk id="7" creationId="{0B879997-BBB7-428A-B8B5-5EA4F16E1A50}"/>
          </ac:picMkLst>
        </pc:picChg>
      </pc:sldChg>
      <pc:sldChg chg="addSp delSp modSp add mod">
        <pc:chgData name="Stacey Tamagni" userId="30ace51c-da24-40ca-a8a0-6e798ad9dd77" providerId="ADAL" clId="{2C469952-521D-4346-82AD-9FE786ACADE3}" dt="2022-05-10T18:10:00.596" v="5827" actId="1076"/>
        <pc:sldMkLst>
          <pc:docMk/>
          <pc:sldMk cId="3124366249" sldId="291"/>
        </pc:sldMkLst>
        <pc:picChg chg="add mod">
          <ac:chgData name="Stacey Tamagni" userId="30ace51c-da24-40ca-a8a0-6e798ad9dd77" providerId="ADAL" clId="{2C469952-521D-4346-82AD-9FE786ACADE3}" dt="2022-05-10T18:10:00.596" v="5827" actId="1076"/>
          <ac:picMkLst>
            <pc:docMk/>
            <pc:sldMk cId="3124366249" sldId="291"/>
            <ac:picMk id="2" creationId="{91E01302-3F9E-4E7F-8D26-4FF19448B41A}"/>
          </ac:picMkLst>
        </pc:picChg>
        <pc:picChg chg="del">
          <ac:chgData name="Stacey Tamagni" userId="30ace51c-da24-40ca-a8a0-6e798ad9dd77" providerId="ADAL" clId="{2C469952-521D-4346-82AD-9FE786ACADE3}" dt="2022-05-10T18:09:53.004" v="5823" actId="478"/>
          <ac:picMkLst>
            <pc:docMk/>
            <pc:sldMk cId="3124366249" sldId="291"/>
            <ac:picMk id="3" creationId="{3DC4221B-6840-4C4F-8819-DC3061DC59D0}"/>
          </ac:picMkLst>
        </pc:picChg>
      </pc:sldChg>
      <pc:sldChg chg="modSp add mod">
        <pc:chgData name="Stacey Tamagni" userId="30ace51c-da24-40ca-a8a0-6e798ad9dd77" providerId="ADAL" clId="{2C469952-521D-4346-82AD-9FE786ACADE3}" dt="2022-05-10T20:30:25.373" v="5851" actId="11"/>
        <pc:sldMkLst>
          <pc:docMk/>
          <pc:sldMk cId="2856448762" sldId="292"/>
        </pc:sldMkLst>
        <pc:spChg chg="mod">
          <ac:chgData name="Stacey Tamagni" userId="30ace51c-da24-40ca-a8a0-6e798ad9dd77" providerId="ADAL" clId="{2C469952-521D-4346-82AD-9FE786ACADE3}" dt="2022-05-10T20:30:25.373" v="5851" actId="11"/>
          <ac:spMkLst>
            <pc:docMk/>
            <pc:sldMk cId="2856448762" sldId="292"/>
            <ac:spMk id="2" creationId="{0BB2343D-DE12-4D9B-A15B-237EC28449C7}"/>
          </ac:spMkLst>
        </pc:spChg>
      </pc:sldChg>
      <pc:sldChg chg="add">
        <pc:chgData name="Stacey Tamagni" userId="30ace51c-da24-40ca-a8a0-6e798ad9dd77" providerId="ADAL" clId="{2C469952-521D-4346-82AD-9FE786ACADE3}" dt="2022-05-05T18:47:42.914" v="4971" actId="2890"/>
        <pc:sldMkLst>
          <pc:docMk/>
          <pc:sldMk cId="466945068" sldId="293"/>
        </pc:sldMkLst>
      </pc:sldChg>
    </pc:docChg>
  </pc:docChgLst>
  <pc:docChgLst>
    <pc:chgData name="Stacey Tamagni" userId="30ace51c-da24-40ca-a8a0-6e798ad9dd77" providerId="ADAL" clId="{7F5B7AD7-7FC1-417C-9992-E6E2DBB0F9A3}"/>
    <pc:docChg chg="undo custSel addSld delSld modSld sldOrd">
      <pc:chgData name="Stacey Tamagni" userId="30ace51c-da24-40ca-a8a0-6e798ad9dd77" providerId="ADAL" clId="{7F5B7AD7-7FC1-417C-9992-E6E2DBB0F9A3}" dt="2022-04-12T19:27:37.945" v="4196" actId="20577"/>
      <pc:docMkLst>
        <pc:docMk/>
      </pc:docMkLst>
      <pc:sldChg chg="addSp delSp modSp mod">
        <pc:chgData name="Stacey Tamagni" userId="30ace51c-da24-40ca-a8a0-6e798ad9dd77" providerId="ADAL" clId="{7F5B7AD7-7FC1-417C-9992-E6E2DBB0F9A3}" dt="2022-04-07T20:09:31.806" v="285" actId="20577"/>
        <pc:sldMkLst>
          <pc:docMk/>
          <pc:sldMk cId="2363226479" sldId="257"/>
        </pc:sldMkLst>
        <pc:spChg chg="add del mod">
          <ac:chgData name="Stacey Tamagni" userId="30ace51c-da24-40ca-a8a0-6e798ad9dd77" providerId="ADAL" clId="{7F5B7AD7-7FC1-417C-9992-E6E2DBB0F9A3}" dt="2022-04-07T19:42:30.194" v="1" actId="931"/>
          <ac:spMkLst>
            <pc:docMk/>
            <pc:sldMk cId="2363226479" sldId="257"/>
            <ac:spMk id="3" creationId="{5C65F61E-54B3-4691-BF61-D1FE1F07B9A8}"/>
          </ac:spMkLst>
        </pc:spChg>
        <pc:spChg chg="mod">
          <ac:chgData name="Stacey Tamagni" userId="30ace51c-da24-40ca-a8a0-6e798ad9dd77" providerId="ADAL" clId="{7F5B7AD7-7FC1-417C-9992-E6E2DBB0F9A3}" dt="2022-04-07T20:09:31.806" v="285" actId="20577"/>
          <ac:spMkLst>
            <pc:docMk/>
            <pc:sldMk cId="2363226479" sldId="257"/>
            <ac:spMk id="5" creationId="{86C4ABA6-7F77-4CE3-B0EC-A208AF745D7B}"/>
          </ac:spMkLst>
        </pc:spChg>
        <pc:picChg chg="del">
          <ac:chgData name="Stacey Tamagni" userId="30ace51c-da24-40ca-a8a0-6e798ad9dd77" providerId="ADAL" clId="{7F5B7AD7-7FC1-417C-9992-E6E2DBB0F9A3}" dt="2022-04-07T19:42:12.563" v="0" actId="478"/>
          <ac:picMkLst>
            <pc:docMk/>
            <pc:sldMk cId="2363226479" sldId="257"/>
            <ac:picMk id="4" creationId="{29FBD10C-2F54-442E-9B5E-8EE6790B7272}"/>
          </ac:picMkLst>
        </pc:picChg>
        <pc:picChg chg="add mod">
          <ac:chgData name="Stacey Tamagni" userId="30ace51c-da24-40ca-a8a0-6e798ad9dd77" providerId="ADAL" clId="{7F5B7AD7-7FC1-417C-9992-E6E2DBB0F9A3}" dt="2022-04-07T19:42:33.296" v="3" actId="962"/>
          <ac:picMkLst>
            <pc:docMk/>
            <pc:sldMk cId="2363226479" sldId="257"/>
            <ac:picMk id="7" creationId="{977EE73E-53E6-4FEB-AB0F-3BF4C6B99F0A}"/>
          </ac:picMkLst>
        </pc:picChg>
      </pc:sldChg>
      <pc:sldChg chg="addSp delSp modSp mod">
        <pc:chgData name="Stacey Tamagni" userId="30ace51c-da24-40ca-a8a0-6e798ad9dd77" providerId="ADAL" clId="{7F5B7AD7-7FC1-417C-9992-E6E2DBB0F9A3}" dt="2022-04-07T20:33:54.141" v="599" actId="123"/>
        <pc:sldMkLst>
          <pc:docMk/>
          <pc:sldMk cId="1460619881" sldId="259"/>
        </pc:sldMkLst>
        <pc:spChg chg="del">
          <ac:chgData name="Stacey Tamagni" userId="30ace51c-da24-40ca-a8a0-6e798ad9dd77" providerId="ADAL" clId="{7F5B7AD7-7FC1-417C-9992-E6E2DBB0F9A3}" dt="2022-04-07T19:43:45.553" v="51" actId="478"/>
          <ac:spMkLst>
            <pc:docMk/>
            <pc:sldMk cId="1460619881" sldId="259"/>
            <ac:spMk id="3" creationId="{B9876EE8-7100-41D2-B2D1-90E7554528E2}"/>
          </ac:spMkLst>
        </pc:spChg>
        <pc:spChg chg="mod">
          <ac:chgData name="Stacey Tamagni" userId="30ace51c-da24-40ca-a8a0-6e798ad9dd77" providerId="ADAL" clId="{7F5B7AD7-7FC1-417C-9992-E6E2DBB0F9A3}" dt="2022-04-07T19:43:33.815" v="50" actId="1076"/>
          <ac:spMkLst>
            <pc:docMk/>
            <pc:sldMk cId="1460619881" sldId="259"/>
            <ac:spMk id="4" creationId="{0EFD2762-68A5-4F58-8BFE-919DBF5B93E5}"/>
          </ac:spMkLst>
        </pc:spChg>
        <pc:spChg chg="add del mod">
          <ac:chgData name="Stacey Tamagni" userId="30ace51c-da24-40ca-a8a0-6e798ad9dd77" providerId="ADAL" clId="{7F5B7AD7-7FC1-417C-9992-E6E2DBB0F9A3}" dt="2022-04-07T19:43:58.163" v="53" actId="478"/>
          <ac:spMkLst>
            <pc:docMk/>
            <pc:sldMk cId="1460619881" sldId="259"/>
            <ac:spMk id="5" creationId="{D7F2BE1B-5B96-4C97-A00D-6FDEE2521731}"/>
          </ac:spMkLst>
        </pc:spChg>
        <pc:graphicFrameChg chg="add mod">
          <ac:chgData name="Stacey Tamagni" userId="30ace51c-da24-40ca-a8a0-6e798ad9dd77" providerId="ADAL" clId="{7F5B7AD7-7FC1-417C-9992-E6E2DBB0F9A3}" dt="2022-04-07T20:33:54.141" v="599" actId="123"/>
          <ac:graphicFrameMkLst>
            <pc:docMk/>
            <pc:sldMk cId="1460619881" sldId="259"/>
            <ac:graphicFrameMk id="6" creationId="{88030436-BE32-49C9-B6DE-C5006B5B1DD9}"/>
          </ac:graphicFrameMkLst>
        </pc:graphicFrameChg>
      </pc:sldChg>
      <pc:sldChg chg="del">
        <pc:chgData name="Stacey Tamagni" userId="30ace51c-da24-40ca-a8a0-6e798ad9dd77" providerId="ADAL" clId="{7F5B7AD7-7FC1-417C-9992-E6E2DBB0F9A3}" dt="2022-04-07T19:51:39.332" v="62" actId="47"/>
        <pc:sldMkLst>
          <pc:docMk/>
          <pc:sldMk cId="3041768739" sldId="261"/>
        </pc:sldMkLst>
      </pc:sldChg>
      <pc:sldChg chg="del">
        <pc:chgData name="Stacey Tamagni" userId="30ace51c-da24-40ca-a8a0-6e798ad9dd77" providerId="ADAL" clId="{7F5B7AD7-7FC1-417C-9992-E6E2DBB0F9A3}" dt="2022-04-07T19:51:40.337" v="63" actId="47"/>
        <pc:sldMkLst>
          <pc:docMk/>
          <pc:sldMk cId="3973919134" sldId="262"/>
        </pc:sldMkLst>
      </pc:sldChg>
      <pc:sldChg chg="del">
        <pc:chgData name="Stacey Tamagni" userId="30ace51c-da24-40ca-a8a0-6e798ad9dd77" providerId="ADAL" clId="{7F5B7AD7-7FC1-417C-9992-E6E2DBB0F9A3}" dt="2022-04-07T19:51:41.296" v="64" actId="47"/>
        <pc:sldMkLst>
          <pc:docMk/>
          <pc:sldMk cId="182538364" sldId="263"/>
        </pc:sldMkLst>
      </pc:sldChg>
      <pc:sldChg chg="del">
        <pc:chgData name="Stacey Tamagni" userId="30ace51c-da24-40ca-a8a0-6e798ad9dd77" providerId="ADAL" clId="{7F5B7AD7-7FC1-417C-9992-E6E2DBB0F9A3}" dt="2022-04-07T19:51:42.322" v="65" actId="47"/>
        <pc:sldMkLst>
          <pc:docMk/>
          <pc:sldMk cId="152015286" sldId="264"/>
        </pc:sldMkLst>
      </pc:sldChg>
      <pc:sldChg chg="addSp delSp modSp add mod">
        <pc:chgData name="Stacey Tamagni" userId="30ace51c-da24-40ca-a8a0-6e798ad9dd77" providerId="ADAL" clId="{7F5B7AD7-7FC1-417C-9992-E6E2DBB0F9A3}" dt="2022-04-07T20:36:32.894" v="671" actId="2711"/>
        <pc:sldMkLst>
          <pc:docMk/>
          <pc:sldMk cId="2087660314" sldId="265"/>
        </pc:sldMkLst>
        <pc:spChg chg="mod">
          <ac:chgData name="Stacey Tamagni" userId="30ace51c-da24-40ca-a8a0-6e798ad9dd77" providerId="ADAL" clId="{7F5B7AD7-7FC1-417C-9992-E6E2DBB0F9A3}" dt="2022-04-07T19:52:02.843" v="92" actId="1076"/>
          <ac:spMkLst>
            <pc:docMk/>
            <pc:sldMk cId="2087660314" sldId="265"/>
            <ac:spMk id="4" creationId="{0EFD2762-68A5-4F58-8BFE-919DBF5B93E5}"/>
          </ac:spMkLst>
        </pc:spChg>
        <pc:spChg chg="add mod">
          <ac:chgData name="Stacey Tamagni" userId="30ace51c-da24-40ca-a8a0-6e798ad9dd77" providerId="ADAL" clId="{7F5B7AD7-7FC1-417C-9992-E6E2DBB0F9A3}" dt="2022-04-07T19:52:57.876" v="101" actId="255"/>
          <ac:spMkLst>
            <pc:docMk/>
            <pc:sldMk cId="2087660314" sldId="265"/>
            <ac:spMk id="5" creationId="{AF6B8E96-1D6E-4486-BD66-893F5E4E544D}"/>
          </ac:spMkLst>
        </pc:spChg>
        <pc:spChg chg="add mod">
          <ac:chgData name="Stacey Tamagni" userId="30ace51c-da24-40ca-a8a0-6e798ad9dd77" providerId="ADAL" clId="{7F5B7AD7-7FC1-417C-9992-E6E2DBB0F9A3}" dt="2022-04-07T20:36:32.894" v="671" actId="2711"/>
          <ac:spMkLst>
            <pc:docMk/>
            <pc:sldMk cId="2087660314" sldId="265"/>
            <ac:spMk id="7" creationId="{BA25D30E-8815-4FF8-AE38-70440BA9B9A5}"/>
          </ac:spMkLst>
        </pc:spChg>
        <pc:graphicFrameChg chg="del mod">
          <ac:chgData name="Stacey Tamagni" userId="30ace51c-da24-40ca-a8a0-6e798ad9dd77" providerId="ADAL" clId="{7F5B7AD7-7FC1-417C-9992-E6E2DBB0F9A3}" dt="2022-04-07T19:52:20.300" v="94" actId="478"/>
          <ac:graphicFrameMkLst>
            <pc:docMk/>
            <pc:sldMk cId="2087660314" sldId="265"/>
            <ac:graphicFrameMk id="6" creationId="{88030436-BE32-49C9-B6DE-C5006B5B1DD9}"/>
          </ac:graphicFrameMkLst>
        </pc:graphicFrameChg>
        <pc:picChg chg="add del mod">
          <ac:chgData name="Stacey Tamagni" userId="30ace51c-da24-40ca-a8a0-6e798ad9dd77" providerId="ADAL" clId="{7F5B7AD7-7FC1-417C-9992-E6E2DBB0F9A3}" dt="2022-04-07T20:36:24.959" v="668" actId="478"/>
          <ac:picMkLst>
            <pc:docMk/>
            <pc:sldMk cId="2087660314" sldId="265"/>
            <ac:picMk id="2" creationId="{2F6C0580-DBC2-4B85-B146-90B2D0A8D389}"/>
          </ac:picMkLst>
        </pc:picChg>
      </pc:sldChg>
      <pc:sldChg chg="modSp add mod ord">
        <pc:chgData name="Stacey Tamagni" userId="30ace51c-da24-40ca-a8a0-6e798ad9dd77" providerId="ADAL" clId="{7F5B7AD7-7FC1-417C-9992-E6E2DBB0F9A3}" dt="2022-04-08T23:10:05.049" v="3729" actId="255"/>
        <pc:sldMkLst>
          <pc:docMk/>
          <pc:sldMk cId="962763587" sldId="266"/>
        </pc:sldMkLst>
        <pc:spChg chg="mod">
          <ac:chgData name="Stacey Tamagni" userId="30ace51c-da24-40ca-a8a0-6e798ad9dd77" providerId="ADAL" clId="{7F5B7AD7-7FC1-417C-9992-E6E2DBB0F9A3}" dt="2022-04-08T16:41:16.556" v="1085" actId="20577"/>
          <ac:spMkLst>
            <pc:docMk/>
            <pc:sldMk cId="962763587" sldId="266"/>
            <ac:spMk id="4" creationId="{0EFD2762-68A5-4F58-8BFE-919DBF5B93E5}"/>
          </ac:spMkLst>
        </pc:spChg>
        <pc:graphicFrameChg chg="mod">
          <ac:chgData name="Stacey Tamagni" userId="30ace51c-da24-40ca-a8a0-6e798ad9dd77" providerId="ADAL" clId="{7F5B7AD7-7FC1-417C-9992-E6E2DBB0F9A3}" dt="2022-04-08T23:10:05.049" v="3729" actId="255"/>
          <ac:graphicFrameMkLst>
            <pc:docMk/>
            <pc:sldMk cId="962763587" sldId="266"/>
            <ac:graphicFrameMk id="6" creationId="{88030436-BE32-49C9-B6DE-C5006B5B1DD9}"/>
          </ac:graphicFrameMkLst>
        </pc:graphicFrameChg>
      </pc:sldChg>
      <pc:sldChg chg="addSp delSp modSp add mod ord">
        <pc:chgData name="Stacey Tamagni" userId="30ace51c-da24-40ca-a8a0-6e798ad9dd77" providerId="ADAL" clId="{7F5B7AD7-7FC1-417C-9992-E6E2DBB0F9A3}" dt="2022-04-12T18:41:26.684" v="4168" actId="27107"/>
        <pc:sldMkLst>
          <pc:docMk/>
          <pc:sldMk cId="3248740749" sldId="267"/>
        </pc:sldMkLst>
        <pc:spChg chg="mod">
          <ac:chgData name="Stacey Tamagni" userId="30ace51c-da24-40ca-a8a0-6e798ad9dd77" providerId="ADAL" clId="{7F5B7AD7-7FC1-417C-9992-E6E2DBB0F9A3}" dt="2022-04-07T19:58:08.202" v="168" actId="20577"/>
          <ac:spMkLst>
            <pc:docMk/>
            <pc:sldMk cId="3248740749" sldId="267"/>
            <ac:spMk id="4" creationId="{0EFD2762-68A5-4F58-8BFE-919DBF5B93E5}"/>
          </ac:spMkLst>
        </pc:spChg>
        <pc:spChg chg="add mod">
          <ac:chgData name="Stacey Tamagni" userId="30ace51c-da24-40ca-a8a0-6e798ad9dd77" providerId="ADAL" clId="{7F5B7AD7-7FC1-417C-9992-E6E2DBB0F9A3}" dt="2022-04-12T18:41:26.684" v="4168" actId="27107"/>
          <ac:spMkLst>
            <pc:docMk/>
            <pc:sldMk cId="3248740749" sldId="267"/>
            <ac:spMk id="5" creationId="{4FD7EA9D-E362-4377-B25F-AEEF5EBD9365}"/>
          </ac:spMkLst>
        </pc:spChg>
        <pc:graphicFrameChg chg="del mod">
          <ac:chgData name="Stacey Tamagni" userId="30ace51c-da24-40ca-a8a0-6e798ad9dd77" providerId="ADAL" clId="{7F5B7AD7-7FC1-417C-9992-E6E2DBB0F9A3}" dt="2022-04-07T19:58:27.007" v="171" actId="478"/>
          <ac:graphicFrameMkLst>
            <pc:docMk/>
            <pc:sldMk cId="3248740749" sldId="267"/>
            <ac:graphicFrameMk id="6" creationId="{88030436-BE32-49C9-B6DE-C5006B5B1DD9}"/>
          </ac:graphicFrameMkLst>
        </pc:graphicFrameChg>
        <pc:picChg chg="add del">
          <ac:chgData name="Stacey Tamagni" userId="30ace51c-da24-40ca-a8a0-6e798ad9dd77" providerId="ADAL" clId="{7F5B7AD7-7FC1-417C-9992-E6E2DBB0F9A3}" dt="2022-04-07T19:58:34.395" v="173"/>
          <ac:picMkLst>
            <pc:docMk/>
            <pc:sldMk cId="3248740749" sldId="267"/>
            <ac:picMk id="2" creationId="{49745475-7544-4A30-87FB-E4DF07189720}"/>
          </ac:picMkLst>
        </pc:picChg>
      </pc:sldChg>
      <pc:sldChg chg="addSp delSp modSp add mod ord">
        <pc:chgData name="Stacey Tamagni" userId="30ace51c-da24-40ca-a8a0-6e798ad9dd77" providerId="ADAL" clId="{7F5B7AD7-7FC1-417C-9992-E6E2DBB0F9A3}" dt="2022-04-12T19:01:31.715" v="4172"/>
        <pc:sldMkLst>
          <pc:docMk/>
          <pc:sldMk cId="3795544068" sldId="268"/>
        </pc:sldMkLst>
        <pc:spChg chg="mod">
          <ac:chgData name="Stacey Tamagni" userId="30ace51c-da24-40ca-a8a0-6e798ad9dd77" providerId="ADAL" clId="{7F5B7AD7-7FC1-417C-9992-E6E2DBB0F9A3}" dt="2022-04-07T19:59:43.213" v="193" actId="20577"/>
          <ac:spMkLst>
            <pc:docMk/>
            <pc:sldMk cId="3795544068" sldId="268"/>
            <ac:spMk id="4" creationId="{0EFD2762-68A5-4F58-8BFE-919DBF5B93E5}"/>
          </ac:spMkLst>
        </pc:spChg>
        <pc:spChg chg="del">
          <ac:chgData name="Stacey Tamagni" userId="30ace51c-da24-40ca-a8a0-6e798ad9dd77" providerId="ADAL" clId="{7F5B7AD7-7FC1-417C-9992-E6E2DBB0F9A3}" dt="2022-04-07T19:59:51.454" v="194" actId="478"/>
          <ac:spMkLst>
            <pc:docMk/>
            <pc:sldMk cId="3795544068" sldId="268"/>
            <ac:spMk id="5" creationId="{4FD7EA9D-E362-4377-B25F-AEEF5EBD9365}"/>
          </ac:spMkLst>
        </pc:spChg>
        <pc:spChg chg="add mod">
          <ac:chgData name="Stacey Tamagni" userId="30ace51c-da24-40ca-a8a0-6e798ad9dd77" providerId="ADAL" clId="{7F5B7AD7-7FC1-417C-9992-E6E2DBB0F9A3}" dt="2022-04-07T22:01:48.537" v="694" actId="5793"/>
          <ac:spMkLst>
            <pc:docMk/>
            <pc:sldMk cId="3795544068" sldId="268"/>
            <ac:spMk id="6" creationId="{CB64AAE4-7CFB-4FA1-A9D8-ABB0F992AF43}"/>
          </ac:spMkLst>
        </pc:spChg>
        <pc:spChg chg="add mod">
          <ac:chgData name="Stacey Tamagni" userId="30ace51c-da24-40ca-a8a0-6e798ad9dd77" providerId="ADAL" clId="{7F5B7AD7-7FC1-417C-9992-E6E2DBB0F9A3}" dt="2022-04-07T20:00:44.872" v="202" actId="1076"/>
          <ac:spMkLst>
            <pc:docMk/>
            <pc:sldMk cId="3795544068" sldId="268"/>
            <ac:spMk id="7" creationId="{D7537055-41A0-4375-AB35-D3C8BEF7FAB9}"/>
          </ac:spMkLst>
        </pc:spChg>
        <pc:picChg chg="add del mod">
          <ac:chgData name="Stacey Tamagni" userId="30ace51c-da24-40ca-a8a0-6e798ad9dd77" providerId="ADAL" clId="{7F5B7AD7-7FC1-417C-9992-E6E2DBB0F9A3}" dt="2022-04-07T20:00:22.005" v="198" actId="478"/>
          <ac:picMkLst>
            <pc:docMk/>
            <pc:sldMk cId="3795544068" sldId="268"/>
            <ac:picMk id="2" creationId="{B07E9610-8DC5-408C-921D-197E7356972B}"/>
          </ac:picMkLst>
        </pc:picChg>
      </pc:sldChg>
      <pc:sldChg chg="modSp add mod">
        <pc:chgData name="Stacey Tamagni" userId="30ace51c-da24-40ca-a8a0-6e798ad9dd77" providerId="ADAL" clId="{7F5B7AD7-7FC1-417C-9992-E6E2DBB0F9A3}" dt="2022-04-08T23:23:13.820" v="3818" actId="1076"/>
        <pc:sldMkLst>
          <pc:docMk/>
          <pc:sldMk cId="1977515934" sldId="269"/>
        </pc:sldMkLst>
        <pc:graphicFrameChg chg="mod modGraphic">
          <ac:chgData name="Stacey Tamagni" userId="30ace51c-da24-40ca-a8a0-6e798ad9dd77" providerId="ADAL" clId="{7F5B7AD7-7FC1-417C-9992-E6E2DBB0F9A3}" dt="2022-04-08T23:23:13.820" v="3818" actId="1076"/>
          <ac:graphicFrameMkLst>
            <pc:docMk/>
            <pc:sldMk cId="1977515934" sldId="269"/>
            <ac:graphicFrameMk id="6" creationId="{88030436-BE32-49C9-B6DE-C5006B5B1DD9}"/>
          </ac:graphicFrameMkLst>
        </pc:graphicFrameChg>
      </pc:sldChg>
      <pc:sldChg chg="addSp delSp modSp add mod ord">
        <pc:chgData name="Stacey Tamagni" userId="30ace51c-da24-40ca-a8a0-6e798ad9dd77" providerId="ADAL" clId="{7F5B7AD7-7FC1-417C-9992-E6E2DBB0F9A3}" dt="2022-04-12T19:03:57.767" v="4177" actId="20577"/>
        <pc:sldMkLst>
          <pc:docMk/>
          <pc:sldMk cId="3926323741" sldId="270"/>
        </pc:sldMkLst>
        <pc:spChg chg="add del">
          <ac:chgData name="Stacey Tamagni" userId="30ace51c-da24-40ca-a8a0-6e798ad9dd77" providerId="ADAL" clId="{7F5B7AD7-7FC1-417C-9992-E6E2DBB0F9A3}" dt="2022-04-08T23:03:24.984" v="3460" actId="478"/>
          <ac:spMkLst>
            <pc:docMk/>
            <pc:sldMk cId="3926323741" sldId="270"/>
            <ac:spMk id="2" creationId="{215B9963-39B6-43FB-9428-E14BEB39B19F}"/>
          </ac:spMkLst>
        </pc:spChg>
        <pc:spChg chg="add mod ord">
          <ac:chgData name="Stacey Tamagni" userId="30ace51c-da24-40ca-a8a0-6e798ad9dd77" providerId="ADAL" clId="{7F5B7AD7-7FC1-417C-9992-E6E2DBB0F9A3}" dt="2022-04-08T23:05:23.887" v="3485" actId="2085"/>
          <ac:spMkLst>
            <pc:docMk/>
            <pc:sldMk cId="3926323741" sldId="270"/>
            <ac:spMk id="3" creationId="{F54DE980-806F-4F73-A166-6D4036A811DD}"/>
          </ac:spMkLst>
        </pc:spChg>
        <pc:spChg chg="mod">
          <ac:chgData name="Stacey Tamagni" userId="30ace51c-da24-40ca-a8a0-6e798ad9dd77" providerId="ADAL" clId="{7F5B7AD7-7FC1-417C-9992-E6E2DBB0F9A3}" dt="2022-04-08T16:34:25.943" v="753" actId="255"/>
          <ac:spMkLst>
            <pc:docMk/>
            <pc:sldMk cId="3926323741" sldId="270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2T19:03:57.767" v="4177" actId="20577"/>
          <ac:spMkLst>
            <pc:docMk/>
            <pc:sldMk cId="3926323741" sldId="270"/>
            <ac:spMk id="5" creationId="{4FD7EA9D-E362-4377-B25F-AEEF5EBD9365}"/>
          </ac:spMkLst>
        </pc:spChg>
        <pc:spChg chg="add del mod">
          <ac:chgData name="Stacey Tamagni" userId="30ace51c-da24-40ca-a8a0-6e798ad9dd77" providerId="ADAL" clId="{7F5B7AD7-7FC1-417C-9992-E6E2DBB0F9A3}" dt="2022-04-08T23:04:23.567" v="3469" actId="478"/>
          <ac:spMkLst>
            <pc:docMk/>
            <pc:sldMk cId="3926323741" sldId="270"/>
            <ac:spMk id="6" creationId="{1B2FD00E-DDB3-49B1-BECD-1B39226FF18C}"/>
          </ac:spMkLst>
        </pc:spChg>
        <pc:spChg chg="add mod">
          <ac:chgData name="Stacey Tamagni" userId="30ace51c-da24-40ca-a8a0-6e798ad9dd77" providerId="ADAL" clId="{7F5B7AD7-7FC1-417C-9992-E6E2DBB0F9A3}" dt="2022-04-08T23:05:09.255" v="3484" actId="20577"/>
          <ac:spMkLst>
            <pc:docMk/>
            <pc:sldMk cId="3926323741" sldId="270"/>
            <ac:spMk id="7" creationId="{598DD7ED-D8D9-4F22-9342-19B07971BABB}"/>
          </ac:spMkLst>
        </pc:spChg>
      </pc:sldChg>
      <pc:sldChg chg="delSp modSp add mod">
        <pc:chgData name="Stacey Tamagni" userId="30ace51c-da24-40ca-a8a0-6e798ad9dd77" providerId="ADAL" clId="{7F5B7AD7-7FC1-417C-9992-E6E2DBB0F9A3}" dt="2022-04-12T19:04:45.758" v="4182" actId="20577"/>
        <pc:sldMkLst>
          <pc:docMk/>
          <pc:sldMk cId="321650607" sldId="271"/>
        </pc:sldMkLst>
        <pc:spChg chg="mod">
          <ac:chgData name="Stacey Tamagni" userId="30ace51c-da24-40ca-a8a0-6e798ad9dd77" providerId="ADAL" clId="{7F5B7AD7-7FC1-417C-9992-E6E2DBB0F9A3}" dt="2022-04-12T19:04:45.758" v="4182" actId="20577"/>
          <ac:spMkLst>
            <pc:docMk/>
            <pc:sldMk cId="321650607" sldId="271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08T22:56:40.279" v="3175" actId="20577"/>
          <ac:spMkLst>
            <pc:docMk/>
            <pc:sldMk cId="321650607" sldId="271"/>
            <ac:spMk id="5" creationId="{4FD7EA9D-E362-4377-B25F-AEEF5EBD9365}"/>
          </ac:spMkLst>
        </pc:spChg>
        <pc:spChg chg="del">
          <ac:chgData name="Stacey Tamagni" userId="30ace51c-da24-40ca-a8a0-6e798ad9dd77" providerId="ADAL" clId="{7F5B7AD7-7FC1-417C-9992-E6E2DBB0F9A3}" dt="2022-04-08T16:53:00.945" v="1702" actId="478"/>
          <ac:spMkLst>
            <pc:docMk/>
            <pc:sldMk cId="321650607" sldId="271"/>
            <ac:spMk id="6" creationId="{1B2FD00E-DDB3-49B1-BECD-1B39226FF18C}"/>
          </ac:spMkLst>
        </pc:spChg>
        <pc:spChg chg="del mod">
          <ac:chgData name="Stacey Tamagni" userId="30ace51c-da24-40ca-a8a0-6e798ad9dd77" providerId="ADAL" clId="{7F5B7AD7-7FC1-417C-9992-E6E2DBB0F9A3}" dt="2022-04-08T17:16:58.260" v="1950" actId="478"/>
          <ac:spMkLst>
            <pc:docMk/>
            <pc:sldMk cId="321650607" sldId="271"/>
            <ac:spMk id="7" creationId="{598DD7ED-D8D9-4F22-9342-19B07971BABB}"/>
          </ac:spMkLst>
        </pc:spChg>
      </pc:sldChg>
      <pc:sldChg chg="delSp modSp add mod">
        <pc:chgData name="Stacey Tamagni" userId="30ace51c-da24-40ca-a8a0-6e798ad9dd77" providerId="ADAL" clId="{7F5B7AD7-7FC1-417C-9992-E6E2DBB0F9A3}" dt="2022-04-12T19:04:52.747" v="4187" actId="20577"/>
        <pc:sldMkLst>
          <pc:docMk/>
          <pc:sldMk cId="3502970854" sldId="272"/>
        </pc:sldMkLst>
        <pc:spChg chg="mod">
          <ac:chgData name="Stacey Tamagni" userId="30ace51c-da24-40ca-a8a0-6e798ad9dd77" providerId="ADAL" clId="{7F5B7AD7-7FC1-417C-9992-E6E2DBB0F9A3}" dt="2022-04-12T19:04:52.747" v="4187" actId="20577"/>
          <ac:spMkLst>
            <pc:docMk/>
            <pc:sldMk cId="3502970854" sldId="272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1T19:51:25.424" v="4128" actId="255"/>
          <ac:spMkLst>
            <pc:docMk/>
            <pc:sldMk cId="3502970854" sldId="272"/>
            <ac:spMk id="5" creationId="{4FD7EA9D-E362-4377-B25F-AEEF5EBD9365}"/>
          </ac:spMkLst>
        </pc:spChg>
        <pc:spChg chg="del">
          <ac:chgData name="Stacey Tamagni" userId="30ace51c-da24-40ca-a8a0-6e798ad9dd77" providerId="ADAL" clId="{7F5B7AD7-7FC1-417C-9992-E6E2DBB0F9A3}" dt="2022-04-08T16:52:58.097" v="1701" actId="478"/>
          <ac:spMkLst>
            <pc:docMk/>
            <pc:sldMk cId="3502970854" sldId="272"/>
            <ac:spMk id="6" creationId="{1B2FD00E-DDB3-49B1-BECD-1B39226FF18C}"/>
          </ac:spMkLst>
        </pc:spChg>
        <pc:spChg chg="del">
          <ac:chgData name="Stacey Tamagni" userId="30ace51c-da24-40ca-a8a0-6e798ad9dd77" providerId="ADAL" clId="{7F5B7AD7-7FC1-417C-9992-E6E2DBB0F9A3}" dt="2022-04-08T18:42:39.772" v="2036" actId="478"/>
          <ac:spMkLst>
            <pc:docMk/>
            <pc:sldMk cId="3502970854" sldId="272"/>
            <ac:spMk id="7" creationId="{598DD7ED-D8D9-4F22-9342-19B07971BABB}"/>
          </ac:spMkLst>
        </pc:spChg>
      </pc:sldChg>
      <pc:sldChg chg="modSp add mod">
        <pc:chgData name="Stacey Tamagni" userId="30ace51c-da24-40ca-a8a0-6e798ad9dd77" providerId="ADAL" clId="{7F5B7AD7-7FC1-417C-9992-E6E2DBB0F9A3}" dt="2022-04-12T19:14:33.610" v="4192" actId="20577"/>
        <pc:sldMkLst>
          <pc:docMk/>
          <pc:sldMk cId="1997717018" sldId="273"/>
        </pc:sldMkLst>
        <pc:spChg chg="mod">
          <ac:chgData name="Stacey Tamagni" userId="30ace51c-da24-40ca-a8a0-6e798ad9dd77" providerId="ADAL" clId="{7F5B7AD7-7FC1-417C-9992-E6E2DBB0F9A3}" dt="2022-04-08T22:25:12.961" v="2207" actId="20577"/>
          <ac:spMkLst>
            <pc:docMk/>
            <pc:sldMk cId="1997717018" sldId="273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2T19:14:33.610" v="4192" actId="20577"/>
          <ac:spMkLst>
            <pc:docMk/>
            <pc:sldMk cId="1997717018" sldId="273"/>
            <ac:spMk id="5" creationId="{4FD7EA9D-E362-4377-B25F-AEEF5EBD9365}"/>
          </ac:spMkLst>
        </pc:spChg>
      </pc:sldChg>
      <pc:sldChg chg="modSp add mod">
        <pc:chgData name="Stacey Tamagni" userId="30ace51c-da24-40ca-a8a0-6e798ad9dd77" providerId="ADAL" clId="{7F5B7AD7-7FC1-417C-9992-E6E2DBB0F9A3}" dt="2022-04-08T22:59:32.777" v="3330" actId="20577"/>
        <pc:sldMkLst>
          <pc:docMk/>
          <pc:sldMk cId="1722429543" sldId="274"/>
        </pc:sldMkLst>
        <pc:spChg chg="mod">
          <ac:chgData name="Stacey Tamagni" userId="30ace51c-da24-40ca-a8a0-6e798ad9dd77" providerId="ADAL" clId="{7F5B7AD7-7FC1-417C-9992-E6E2DBB0F9A3}" dt="2022-04-08T22:53:47.473" v="2859" actId="313"/>
          <ac:spMkLst>
            <pc:docMk/>
            <pc:sldMk cId="1722429543" sldId="274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08T22:59:32.777" v="3330" actId="20577"/>
          <ac:spMkLst>
            <pc:docMk/>
            <pc:sldMk cId="1722429543" sldId="274"/>
            <ac:spMk id="5" creationId="{4FD7EA9D-E362-4377-B25F-AEEF5EBD9365}"/>
          </ac:spMkLst>
        </pc:spChg>
      </pc:sldChg>
      <pc:sldChg chg="modSp add mod">
        <pc:chgData name="Stacey Tamagni" userId="30ace51c-da24-40ca-a8a0-6e798ad9dd77" providerId="ADAL" clId="{7F5B7AD7-7FC1-417C-9992-E6E2DBB0F9A3}" dt="2022-04-11T22:06:53.424" v="4163" actId="20577"/>
        <pc:sldMkLst>
          <pc:docMk/>
          <pc:sldMk cId="3344085891" sldId="275"/>
        </pc:sldMkLst>
        <pc:spChg chg="mod">
          <ac:chgData name="Stacey Tamagni" userId="30ace51c-da24-40ca-a8a0-6e798ad9dd77" providerId="ADAL" clId="{7F5B7AD7-7FC1-417C-9992-E6E2DBB0F9A3}" dt="2022-04-08T22:59:50.192" v="3344" actId="20577"/>
          <ac:spMkLst>
            <pc:docMk/>
            <pc:sldMk cId="3344085891" sldId="275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1T22:06:53.424" v="4163" actId="20577"/>
          <ac:spMkLst>
            <pc:docMk/>
            <pc:sldMk cId="3344085891" sldId="275"/>
            <ac:spMk id="5" creationId="{4FD7EA9D-E362-4377-B25F-AEEF5EBD9365}"/>
          </ac:spMkLst>
        </pc:spChg>
      </pc:sldChg>
      <pc:sldChg chg="modSp add mod">
        <pc:chgData name="Stacey Tamagni" userId="30ace51c-da24-40ca-a8a0-6e798ad9dd77" providerId="ADAL" clId="{7F5B7AD7-7FC1-417C-9992-E6E2DBB0F9A3}" dt="2022-04-12T19:27:37.945" v="4196" actId="20577"/>
        <pc:sldMkLst>
          <pc:docMk/>
          <pc:sldMk cId="2501261300" sldId="276"/>
        </pc:sldMkLst>
        <pc:spChg chg="mod">
          <ac:chgData name="Stacey Tamagni" userId="30ace51c-da24-40ca-a8a0-6e798ad9dd77" providerId="ADAL" clId="{7F5B7AD7-7FC1-417C-9992-E6E2DBB0F9A3}" dt="2022-04-08T23:11:52.387" v="3761" actId="20577"/>
          <ac:spMkLst>
            <pc:docMk/>
            <pc:sldMk cId="2501261300" sldId="276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2T19:27:37.945" v="4196" actId="20577"/>
          <ac:spMkLst>
            <pc:docMk/>
            <pc:sldMk cId="2501261300" sldId="276"/>
            <ac:spMk id="5" creationId="{4FD7EA9D-E362-4377-B25F-AEEF5EBD9365}"/>
          </ac:spMkLst>
        </pc:spChg>
      </pc:sldChg>
      <pc:sldChg chg="modSp add del">
        <pc:chgData name="Stacey Tamagni" userId="30ace51c-da24-40ca-a8a0-6e798ad9dd77" providerId="ADAL" clId="{7F5B7AD7-7FC1-417C-9992-E6E2DBB0F9A3}" dt="2022-04-11T15:24:44.617" v="3826" actId="47"/>
        <pc:sldMkLst>
          <pc:docMk/>
          <pc:sldMk cId="2814528789" sldId="277"/>
        </pc:sldMkLst>
        <pc:graphicFrameChg chg="mod">
          <ac:chgData name="Stacey Tamagni" userId="30ace51c-da24-40ca-a8a0-6e798ad9dd77" providerId="ADAL" clId="{7F5B7AD7-7FC1-417C-9992-E6E2DBB0F9A3}" dt="2022-04-11T15:24:34.819" v="3822" actId="478"/>
          <ac:graphicFrameMkLst>
            <pc:docMk/>
            <pc:sldMk cId="2814528789" sldId="277"/>
            <ac:graphicFrameMk id="6" creationId="{88030436-BE32-49C9-B6DE-C5006B5B1DD9}"/>
          </ac:graphicFrameMkLst>
        </pc:graphicFrameChg>
      </pc:sldChg>
      <pc:sldChg chg="modSp add mod ord">
        <pc:chgData name="Stacey Tamagni" userId="30ace51c-da24-40ca-a8a0-6e798ad9dd77" providerId="ADAL" clId="{7F5B7AD7-7FC1-417C-9992-E6E2DBB0F9A3}" dt="2022-04-11T15:27:03.957" v="4006" actId="20577"/>
        <pc:sldMkLst>
          <pc:docMk/>
          <pc:sldMk cId="2445926737" sldId="278"/>
        </pc:sldMkLst>
        <pc:spChg chg="mod">
          <ac:chgData name="Stacey Tamagni" userId="30ace51c-da24-40ca-a8a0-6e798ad9dd77" providerId="ADAL" clId="{7F5B7AD7-7FC1-417C-9992-E6E2DBB0F9A3}" dt="2022-04-11T15:24:54.964" v="3827"/>
          <ac:spMkLst>
            <pc:docMk/>
            <pc:sldMk cId="2445926737" sldId="278"/>
            <ac:spMk id="4" creationId="{0EFD2762-68A5-4F58-8BFE-919DBF5B93E5}"/>
          </ac:spMkLst>
        </pc:spChg>
        <pc:spChg chg="mod">
          <ac:chgData name="Stacey Tamagni" userId="30ace51c-da24-40ca-a8a0-6e798ad9dd77" providerId="ADAL" clId="{7F5B7AD7-7FC1-417C-9992-E6E2DBB0F9A3}" dt="2022-04-11T15:27:03.957" v="4006" actId="20577"/>
          <ac:spMkLst>
            <pc:docMk/>
            <pc:sldMk cId="2445926737" sldId="278"/>
            <ac:spMk id="5" creationId="{4FD7EA9D-E362-4377-B25F-AEEF5EBD936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Unassigned Fund Balance</c:v>
          </c:tx>
          <c:spPr>
            <a:solidFill>
              <a:srgbClr val="34636D"/>
            </a:solidFill>
            <a:ln>
              <a:noFill/>
            </a:ln>
            <a:effectLst/>
          </c:spPr>
          <c:invertIfNegative val="0"/>
          <c:cat>
            <c:strRef>
              <c:f>'Fund Balance'!$BJ$3:$CA$3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</c:v>
                </c:pt>
              </c:strCache>
            </c:strRef>
          </c:cat>
          <c:val>
            <c:numRef>
              <c:f>'Fund Balance'!$BJ$7:$CA$7</c:f>
              <c:numCache>
                <c:formatCode>_("$"* #,##0_);_("$"* \(#,##0\);_("$"* "-"??_);_(@_)</c:formatCode>
                <c:ptCount val="18"/>
                <c:pt idx="0">
                  <c:v>16123193</c:v>
                </c:pt>
                <c:pt idx="1">
                  <c:v>15213363</c:v>
                </c:pt>
                <c:pt idx="2">
                  <c:v>12277511</c:v>
                </c:pt>
                <c:pt idx="3">
                  <c:v>9584080</c:v>
                </c:pt>
                <c:pt idx="4">
                  <c:v>5520065</c:v>
                </c:pt>
                <c:pt idx="5">
                  <c:v>3993214</c:v>
                </c:pt>
                <c:pt idx="6">
                  <c:v>4108447</c:v>
                </c:pt>
                <c:pt idx="7">
                  <c:v>5020894</c:v>
                </c:pt>
                <c:pt idx="8">
                  <c:v>6630937</c:v>
                </c:pt>
                <c:pt idx="9">
                  <c:v>8157226.9900000095</c:v>
                </c:pt>
                <c:pt idx="10">
                  <c:v>10950322.99000001</c:v>
                </c:pt>
                <c:pt idx="11">
                  <c:v>15536917.99000001</c:v>
                </c:pt>
                <c:pt idx="12">
                  <c:v>15699119.99000001</c:v>
                </c:pt>
                <c:pt idx="13">
                  <c:v>17364045.99000001</c:v>
                </c:pt>
                <c:pt idx="14">
                  <c:v>13776113.99000001</c:v>
                </c:pt>
                <c:pt idx="15">
                  <c:v>19200701.99000001</c:v>
                </c:pt>
                <c:pt idx="16">
                  <c:v>22977851.99000001</c:v>
                </c:pt>
                <c:pt idx="17">
                  <c:v>22977851.99000001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0C-4E29-AABC-9FA0029D6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3383279"/>
        <c:axId val="693426703"/>
      </c:barChart>
      <c:lineChart>
        <c:grouping val="standard"/>
        <c:varyColors val="0"/>
        <c:ser>
          <c:idx val="1"/>
          <c:order val="1"/>
          <c:tx>
            <c:v>Fund Balance as % of Expenditures</c:v>
          </c:tx>
          <c:spPr>
            <a:ln w="28575" cap="rnd">
              <a:solidFill>
                <a:srgbClr val="891C13"/>
              </a:solidFill>
              <a:round/>
            </a:ln>
            <a:effectLst/>
          </c:spPr>
          <c:marker>
            <c:symbol val="none"/>
          </c:marker>
          <c:cat>
            <c:strRef>
              <c:f>'Fund Balance'!$BJ$3:$CA$3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</c:v>
                </c:pt>
              </c:strCache>
            </c:strRef>
          </c:cat>
          <c:val>
            <c:numRef>
              <c:f>'Fund Balance'!$BJ$8:$CA$8</c:f>
              <c:numCache>
                <c:formatCode>0.00%</c:formatCode>
                <c:ptCount val="18"/>
                <c:pt idx="0">
                  <c:v>0.26603690996424095</c:v>
                </c:pt>
                <c:pt idx="1">
                  <c:v>0.24049959551725014</c:v>
                </c:pt>
                <c:pt idx="2">
                  <c:v>0.17695359840495012</c:v>
                </c:pt>
                <c:pt idx="3">
                  <c:v>0.11304211847653993</c:v>
                </c:pt>
                <c:pt idx="4">
                  <c:v>7.4141719637301901E-2</c:v>
                </c:pt>
                <c:pt idx="5">
                  <c:v>5.9842682573267088E-2</c:v>
                </c:pt>
                <c:pt idx="6">
                  <c:v>6.2777337958079354E-2</c:v>
                </c:pt>
                <c:pt idx="7">
                  <c:v>7.7024870660760775E-2</c:v>
                </c:pt>
                <c:pt idx="8">
                  <c:v>9.5427340600108254E-2</c:v>
                </c:pt>
                <c:pt idx="9">
                  <c:v>0.11542256209874474</c:v>
                </c:pt>
                <c:pt idx="10">
                  <c:v>0.14731706460989244</c:v>
                </c:pt>
                <c:pt idx="11">
                  <c:v>0.19913326254881988</c:v>
                </c:pt>
                <c:pt idx="12">
                  <c:v>0.18408036735683331</c:v>
                </c:pt>
                <c:pt idx="13">
                  <c:v>0.20050506484683139</c:v>
                </c:pt>
                <c:pt idx="14">
                  <c:v>0.14440012934270424</c:v>
                </c:pt>
                <c:pt idx="15">
                  <c:v>0.2137863980304224</c:v>
                </c:pt>
                <c:pt idx="16">
                  <c:v>0.23377473060183238</c:v>
                </c:pt>
                <c:pt idx="17">
                  <c:v>0.22434332281021191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0C-4E29-AABC-9FA0029D6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93381279"/>
        <c:axId val="693440431"/>
      </c:lineChart>
      <c:catAx>
        <c:axId val="793383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3426703"/>
        <c:crosses val="autoZero"/>
        <c:auto val="1"/>
        <c:lblAlgn val="ctr"/>
        <c:lblOffset val="100"/>
        <c:noMultiLvlLbl val="0"/>
      </c:catAx>
      <c:valAx>
        <c:axId val="693426703"/>
        <c:scaling>
          <c:orientation val="minMax"/>
          <c:max val="3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383279"/>
        <c:crosses val="autoZero"/>
        <c:crossBetween val="between"/>
      </c:valAx>
      <c:valAx>
        <c:axId val="693440431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3381279"/>
        <c:crosses val="max"/>
        <c:crossBetween val="between"/>
      </c:valAx>
      <c:catAx>
        <c:axId val="7933812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344043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1E25A-A8B8-4F41-94A8-334D4027F6E8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78A3B3F-DAD3-4768-B018-1C8BD0D3FFE3}">
      <dgm:prSet/>
      <dgm:spPr>
        <a:ln>
          <a:noFill/>
        </a:ln>
      </dgm:spPr>
      <dgm:t>
        <a:bodyPr/>
        <a:lstStyle/>
        <a:p>
          <a:r>
            <a:rPr lang="en-US" dirty="0"/>
            <a:t>Structurally sound and balanced budget that maintains core essential services</a:t>
          </a:r>
        </a:p>
      </dgm:t>
    </dgm:pt>
    <dgm:pt modelId="{661F5590-7E76-4070-9C5C-104BB8765916}" type="parTrans" cxnId="{6533FB74-AD9F-498D-ACAA-78B76C357C05}">
      <dgm:prSet/>
      <dgm:spPr/>
      <dgm:t>
        <a:bodyPr/>
        <a:lstStyle/>
        <a:p>
          <a:endParaRPr lang="en-US"/>
        </a:p>
      </dgm:t>
    </dgm:pt>
    <dgm:pt modelId="{CBF68855-BEC1-449A-80EA-B356C22AE8B8}" type="sibTrans" cxnId="{6533FB74-AD9F-498D-ACAA-78B76C357C05}">
      <dgm:prSet/>
      <dgm:spPr/>
      <dgm:t>
        <a:bodyPr/>
        <a:lstStyle/>
        <a:p>
          <a:endParaRPr lang="en-US"/>
        </a:p>
      </dgm:t>
    </dgm:pt>
    <dgm:pt modelId="{1D2ABEA4-8C5C-4E3D-B448-97266DF74C34}">
      <dgm:prSet/>
      <dgm:spPr>
        <a:ln>
          <a:noFill/>
        </a:ln>
      </dgm:spPr>
      <dgm:t>
        <a:bodyPr/>
        <a:lstStyle/>
        <a:p>
          <a:r>
            <a:rPr lang="en-US" dirty="0"/>
            <a:t>Maintains the balance of expenditures by department</a:t>
          </a:r>
        </a:p>
      </dgm:t>
    </dgm:pt>
    <dgm:pt modelId="{28930DA5-1CD5-4589-B717-FEBB2038C81B}" type="parTrans" cxnId="{7C46C9F9-F450-4C6B-BB29-15E0BF80981F}">
      <dgm:prSet/>
      <dgm:spPr/>
      <dgm:t>
        <a:bodyPr/>
        <a:lstStyle/>
        <a:p>
          <a:endParaRPr lang="en-US"/>
        </a:p>
      </dgm:t>
    </dgm:pt>
    <dgm:pt modelId="{EA708EFB-70FA-427C-A94D-41741871C2C6}" type="sibTrans" cxnId="{7C46C9F9-F450-4C6B-BB29-15E0BF80981F}">
      <dgm:prSet/>
      <dgm:spPr/>
      <dgm:t>
        <a:bodyPr/>
        <a:lstStyle/>
        <a:p>
          <a:endParaRPr lang="en-US"/>
        </a:p>
      </dgm:t>
    </dgm:pt>
    <dgm:pt modelId="{B8AEE850-73AC-40B2-A64C-4FAF1D6329A4}">
      <dgm:prSet/>
      <dgm:spPr>
        <a:ln>
          <a:noFill/>
        </a:ln>
      </dgm:spPr>
      <dgm:t>
        <a:bodyPr/>
        <a:lstStyle/>
        <a:p>
          <a:r>
            <a:rPr lang="en-US" dirty="0"/>
            <a:t>Budget does not draw upon the City’s unassigned, unreserved fund balance</a:t>
          </a:r>
        </a:p>
      </dgm:t>
    </dgm:pt>
    <dgm:pt modelId="{657A13C4-0E62-4335-90DF-9F54C6C7D32C}" type="parTrans" cxnId="{8A8C0635-C21D-40D3-B347-E39CCB67BC30}">
      <dgm:prSet/>
      <dgm:spPr/>
      <dgm:t>
        <a:bodyPr/>
        <a:lstStyle/>
        <a:p>
          <a:endParaRPr lang="en-US"/>
        </a:p>
      </dgm:t>
    </dgm:pt>
    <dgm:pt modelId="{D87D6C1E-6C1C-49C4-8E6B-F71EE2B4D5CF}" type="sibTrans" cxnId="{8A8C0635-C21D-40D3-B347-E39CCB67BC30}">
      <dgm:prSet/>
      <dgm:spPr/>
      <dgm:t>
        <a:bodyPr/>
        <a:lstStyle/>
        <a:p>
          <a:endParaRPr lang="en-US"/>
        </a:p>
      </dgm:t>
    </dgm:pt>
    <dgm:pt modelId="{3F566AF4-FF7D-40C9-9D8B-DF0A1AA85D18}">
      <dgm:prSet/>
      <dgm:spPr>
        <a:ln>
          <a:noFill/>
        </a:ln>
      </dgm:spPr>
      <dgm:t>
        <a:bodyPr/>
        <a:lstStyle/>
        <a:p>
          <a:r>
            <a:rPr lang="en-US" dirty="0"/>
            <a:t>Leaves millions of dollars in infrastructure, equipment repair and replacements, staffing needs and other items unfunded</a:t>
          </a:r>
        </a:p>
      </dgm:t>
    </dgm:pt>
    <dgm:pt modelId="{DEE2301D-12CF-4DA8-85C0-A4282590514E}" type="parTrans" cxnId="{D77B1F7F-188C-4326-A307-758380FACE75}">
      <dgm:prSet/>
      <dgm:spPr/>
      <dgm:t>
        <a:bodyPr/>
        <a:lstStyle/>
        <a:p>
          <a:endParaRPr lang="en-US"/>
        </a:p>
      </dgm:t>
    </dgm:pt>
    <dgm:pt modelId="{868AF40C-38BC-4288-84E4-768049182666}" type="sibTrans" cxnId="{D77B1F7F-188C-4326-A307-758380FACE75}">
      <dgm:prSet/>
      <dgm:spPr/>
      <dgm:t>
        <a:bodyPr/>
        <a:lstStyle/>
        <a:p>
          <a:endParaRPr lang="en-US"/>
        </a:p>
      </dgm:t>
    </dgm:pt>
    <dgm:pt modelId="{A3DC2CA4-449A-41B0-BE0F-103CA68A3B55}" type="pres">
      <dgm:prSet presAssocID="{5C51E25A-A8B8-4F41-94A8-334D4027F6E8}" presName="Name0" presStyleCnt="0">
        <dgm:presLayoutVars>
          <dgm:dir/>
          <dgm:resizeHandles val="exact"/>
        </dgm:presLayoutVars>
      </dgm:prSet>
      <dgm:spPr/>
    </dgm:pt>
    <dgm:pt modelId="{DADAE30A-F28E-415D-984A-04D14F034FC8}" type="pres">
      <dgm:prSet presAssocID="{578A3B3F-DAD3-4768-B018-1C8BD0D3FFE3}" presName="composite" presStyleCnt="0"/>
      <dgm:spPr/>
    </dgm:pt>
    <dgm:pt modelId="{EFB43BBF-5DB9-4495-A614-A77C22EFFE15}" type="pres">
      <dgm:prSet presAssocID="{578A3B3F-DAD3-4768-B018-1C8BD0D3FFE3}" presName="rect1" presStyleLbl="trAlignAcc1" presStyleIdx="0" presStyleCnt="4">
        <dgm:presLayoutVars>
          <dgm:bulletEnabled val="1"/>
        </dgm:presLayoutVars>
      </dgm:prSet>
      <dgm:spPr/>
    </dgm:pt>
    <dgm:pt modelId="{E58DA713-8892-4D93-A3D6-BADAF229AF3C}" type="pres">
      <dgm:prSet presAssocID="{578A3B3F-DAD3-4768-B018-1C8BD0D3FFE3}" presName="rect2" presStyleLbl="fgImgPlace1" presStyleIdx="0" presStyleCnt="4" custLinFactNeighborX="-9823" custLinFactNeighborY="457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hecked"/>
        </a:ext>
      </dgm:extLst>
    </dgm:pt>
    <dgm:pt modelId="{F49063E3-CBB6-4193-95A5-FF48F1B14E07}" type="pres">
      <dgm:prSet presAssocID="{CBF68855-BEC1-449A-80EA-B356C22AE8B8}" presName="sibTrans" presStyleCnt="0"/>
      <dgm:spPr/>
    </dgm:pt>
    <dgm:pt modelId="{A72BF500-4D93-4596-9253-BC67E74121BA}" type="pres">
      <dgm:prSet presAssocID="{1D2ABEA4-8C5C-4E3D-B448-97266DF74C34}" presName="composite" presStyleCnt="0"/>
      <dgm:spPr/>
    </dgm:pt>
    <dgm:pt modelId="{E9DB9BFE-84BC-4D49-96A3-85919839ADE5}" type="pres">
      <dgm:prSet presAssocID="{1D2ABEA4-8C5C-4E3D-B448-97266DF74C34}" presName="rect1" presStyleLbl="trAlignAcc1" presStyleIdx="1" presStyleCnt="4" custLinFactNeighborX="571" custLinFactNeighborY="-10717">
        <dgm:presLayoutVars>
          <dgm:bulletEnabled val="1"/>
        </dgm:presLayoutVars>
      </dgm:prSet>
      <dgm:spPr/>
    </dgm:pt>
    <dgm:pt modelId="{CCA5B6FA-5059-4585-9EA7-81CF1F565AD3}" type="pres">
      <dgm:prSet presAssocID="{1D2ABEA4-8C5C-4E3D-B448-97266DF74C34}" presName="rect2" presStyleLbl="fgImgPlace1" presStyleIdx="1" presStyleCnt="4" custLinFactNeighborX="-453" custLinFactNeighborY="61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hecked"/>
        </a:ext>
      </dgm:extLst>
    </dgm:pt>
    <dgm:pt modelId="{DCCC93EF-F56B-4214-AB4D-0E6BD816649E}" type="pres">
      <dgm:prSet presAssocID="{EA708EFB-70FA-427C-A94D-41741871C2C6}" presName="sibTrans" presStyleCnt="0"/>
      <dgm:spPr/>
    </dgm:pt>
    <dgm:pt modelId="{3A658B62-FC43-40C7-AB13-2D80599337CF}" type="pres">
      <dgm:prSet presAssocID="{B8AEE850-73AC-40B2-A64C-4FAF1D6329A4}" presName="composite" presStyleCnt="0"/>
      <dgm:spPr/>
    </dgm:pt>
    <dgm:pt modelId="{61D3023A-3248-4893-B56B-0FE05B36733D}" type="pres">
      <dgm:prSet presAssocID="{B8AEE850-73AC-40B2-A64C-4FAF1D6329A4}" presName="rect1" presStyleLbl="trAlignAcc1" presStyleIdx="2" presStyleCnt="4">
        <dgm:presLayoutVars>
          <dgm:bulletEnabled val="1"/>
        </dgm:presLayoutVars>
      </dgm:prSet>
      <dgm:spPr/>
    </dgm:pt>
    <dgm:pt modelId="{F5244006-24A9-416A-9ECE-D80ACA76CD7F}" type="pres">
      <dgm:prSet presAssocID="{B8AEE850-73AC-40B2-A64C-4FAF1D6329A4}" presName="rect2" presStyleLbl="fgImgPlace1" presStyleIdx="2" presStyleCnt="4" custLinFactNeighborX="-10602" custLinFactNeighborY="677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25000" r="-25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box Checked"/>
        </a:ext>
      </dgm:extLst>
    </dgm:pt>
    <dgm:pt modelId="{7603263F-00ED-45EE-BFDE-DFB2307B57BF}" type="pres">
      <dgm:prSet presAssocID="{D87D6C1E-6C1C-49C4-8E6B-F71EE2B4D5CF}" presName="sibTrans" presStyleCnt="0"/>
      <dgm:spPr/>
    </dgm:pt>
    <dgm:pt modelId="{B5A9DF6E-32BE-45B3-A605-975990B30493}" type="pres">
      <dgm:prSet presAssocID="{3F566AF4-FF7D-40C9-9D8B-DF0A1AA85D18}" presName="composite" presStyleCnt="0"/>
      <dgm:spPr/>
    </dgm:pt>
    <dgm:pt modelId="{7017FF0B-B8D4-4DC8-A3F1-376C9A45D679}" type="pres">
      <dgm:prSet presAssocID="{3F566AF4-FF7D-40C9-9D8B-DF0A1AA85D18}" presName="rect1" presStyleLbl="trAlignAcc1" presStyleIdx="3" presStyleCnt="4">
        <dgm:presLayoutVars>
          <dgm:bulletEnabled val="1"/>
        </dgm:presLayoutVars>
      </dgm:prSet>
      <dgm:spPr/>
    </dgm:pt>
    <dgm:pt modelId="{70C35D08-1247-45C3-817D-A6A8288AF2ED}" type="pres">
      <dgm:prSet presAssocID="{3F566AF4-FF7D-40C9-9D8B-DF0A1AA85D18}" presName="rect2" presStyleLbl="fgImgPlace1" presStyleIdx="3" presStyleCnt="4" custLinFactNeighborX="-453" custLinFactNeighborY="8460"/>
      <dgm:spPr>
        <a:noFill/>
        <a:ln>
          <a:noFill/>
        </a:ln>
      </dgm:spPr>
    </dgm:pt>
  </dgm:ptLst>
  <dgm:cxnLst>
    <dgm:cxn modelId="{292B060E-E683-4530-9891-5BEE9335AEB4}" type="presOf" srcId="{3F566AF4-FF7D-40C9-9D8B-DF0A1AA85D18}" destId="{7017FF0B-B8D4-4DC8-A3F1-376C9A45D679}" srcOrd="0" destOrd="0" presId="urn:microsoft.com/office/officeart/2008/layout/PictureStrips"/>
    <dgm:cxn modelId="{017F8C1E-B439-4C09-A50E-C3C25DCEEC74}" type="presOf" srcId="{5C51E25A-A8B8-4F41-94A8-334D4027F6E8}" destId="{A3DC2CA4-449A-41B0-BE0F-103CA68A3B55}" srcOrd="0" destOrd="0" presId="urn:microsoft.com/office/officeart/2008/layout/PictureStrips"/>
    <dgm:cxn modelId="{8A8C0635-C21D-40D3-B347-E39CCB67BC30}" srcId="{5C51E25A-A8B8-4F41-94A8-334D4027F6E8}" destId="{B8AEE850-73AC-40B2-A64C-4FAF1D6329A4}" srcOrd="2" destOrd="0" parTransId="{657A13C4-0E62-4335-90DF-9F54C6C7D32C}" sibTransId="{D87D6C1E-6C1C-49C4-8E6B-F71EE2B4D5CF}"/>
    <dgm:cxn modelId="{6533FB74-AD9F-498D-ACAA-78B76C357C05}" srcId="{5C51E25A-A8B8-4F41-94A8-334D4027F6E8}" destId="{578A3B3F-DAD3-4768-B018-1C8BD0D3FFE3}" srcOrd="0" destOrd="0" parTransId="{661F5590-7E76-4070-9C5C-104BB8765916}" sibTransId="{CBF68855-BEC1-449A-80EA-B356C22AE8B8}"/>
    <dgm:cxn modelId="{E8B17078-9B9C-49A5-824D-252AD08495BB}" type="presOf" srcId="{578A3B3F-DAD3-4768-B018-1C8BD0D3FFE3}" destId="{EFB43BBF-5DB9-4495-A614-A77C22EFFE15}" srcOrd="0" destOrd="0" presId="urn:microsoft.com/office/officeart/2008/layout/PictureStrips"/>
    <dgm:cxn modelId="{D77B1F7F-188C-4326-A307-758380FACE75}" srcId="{5C51E25A-A8B8-4F41-94A8-334D4027F6E8}" destId="{3F566AF4-FF7D-40C9-9D8B-DF0A1AA85D18}" srcOrd="3" destOrd="0" parTransId="{DEE2301D-12CF-4DA8-85C0-A4282590514E}" sibTransId="{868AF40C-38BC-4288-84E4-768049182666}"/>
    <dgm:cxn modelId="{C00974BC-05A7-4C52-9401-02F757B185FA}" type="presOf" srcId="{1D2ABEA4-8C5C-4E3D-B448-97266DF74C34}" destId="{E9DB9BFE-84BC-4D49-96A3-85919839ADE5}" srcOrd="0" destOrd="0" presId="urn:microsoft.com/office/officeart/2008/layout/PictureStrips"/>
    <dgm:cxn modelId="{BF1EB1DF-9D29-4C9C-A061-56DB4D85D564}" type="presOf" srcId="{B8AEE850-73AC-40B2-A64C-4FAF1D6329A4}" destId="{61D3023A-3248-4893-B56B-0FE05B36733D}" srcOrd="0" destOrd="0" presId="urn:microsoft.com/office/officeart/2008/layout/PictureStrips"/>
    <dgm:cxn modelId="{7C46C9F9-F450-4C6B-BB29-15E0BF80981F}" srcId="{5C51E25A-A8B8-4F41-94A8-334D4027F6E8}" destId="{1D2ABEA4-8C5C-4E3D-B448-97266DF74C34}" srcOrd="1" destOrd="0" parTransId="{28930DA5-1CD5-4589-B717-FEBB2038C81B}" sibTransId="{EA708EFB-70FA-427C-A94D-41741871C2C6}"/>
    <dgm:cxn modelId="{1B18DB3E-5D6C-4556-A345-1FF4F0B0B374}" type="presParOf" srcId="{A3DC2CA4-449A-41B0-BE0F-103CA68A3B55}" destId="{DADAE30A-F28E-415D-984A-04D14F034FC8}" srcOrd="0" destOrd="0" presId="urn:microsoft.com/office/officeart/2008/layout/PictureStrips"/>
    <dgm:cxn modelId="{5DE37E90-A7BB-4F56-BB45-B4E66D52FA30}" type="presParOf" srcId="{DADAE30A-F28E-415D-984A-04D14F034FC8}" destId="{EFB43BBF-5DB9-4495-A614-A77C22EFFE15}" srcOrd="0" destOrd="0" presId="urn:microsoft.com/office/officeart/2008/layout/PictureStrips"/>
    <dgm:cxn modelId="{C774594D-BB84-409B-BD0B-CCCDC8BEBE11}" type="presParOf" srcId="{DADAE30A-F28E-415D-984A-04D14F034FC8}" destId="{E58DA713-8892-4D93-A3D6-BADAF229AF3C}" srcOrd="1" destOrd="0" presId="urn:microsoft.com/office/officeart/2008/layout/PictureStrips"/>
    <dgm:cxn modelId="{9FD87502-746F-4D77-82F7-3ADA863FA630}" type="presParOf" srcId="{A3DC2CA4-449A-41B0-BE0F-103CA68A3B55}" destId="{F49063E3-CBB6-4193-95A5-FF48F1B14E07}" srcOrd="1" destOrd="0" presId="urn:microsoft.com/office/officeart/2008/layout/PictureStrips"/>
    <dgm:cxn modelId="{9E7A3E87-ACC0-4D00-976F-8F8A5F33963A}" type="presParOf" srcId="{A3DC2CA4-449A-41B0-BE0F-103CA68A3B55}" destId="{A72BF500-4D93-4596-9253-BC67E74121BA}" srcOrd="2" destOrd="0" presId="urn:microsoft.com/office/officeart/2008/layout/PictureStrips"/>
    <dgm:cxn modelId="{53A01B48-A97D-4885-888B-2E3E6D72C284}" type="presParOf" srcId="{A72BF500-4D93-4596-9253-BC67E74121BA}" destId="{E9DB9BFE-84BC-4D49-96A3-85919839ADE5}" srcOrd="0" destOrd="0" presId="urn:microsoft.com/office/officeart/2008/layout/PictureStrips"/>
    <dgm:cxn modelId="{7F2BC409-24CB-4F7F-9658-3296DD67F578}" type="presParOf" srcId="{A72BF500-4D93-4596-9253-BC67E74121BA}" destId="{CCA5B6FA-5059-4585-9EA7-81CF1F565AD3}" srcOrd="1" destOrd="0" presId="urn:microsoft.com/office/officeart/2008/layout/PictureStrips"/>
    <dgm:cxn modelId="{484BB650-5DC1-44F5-91DF-F46C8BFAFE50}" type="presParOf" srcId="{A3DC2CA4-449A-41B0-BE0F-103CA68A3B55}" destId="{DCCC93EF-F56B-4214-AB4D-0E6BD816649E}" srcOrd="3" destOrd="0" presId="urn:microsoft.com/office/officeart/2008/layout/PictureStrips"/>
    <dgm:cxn modelId="{AF0C31AD-B845-4B10-A788-0871526C6EA8}" type="presParOf" srcId="{A3DC2CA4-449A-41B0-BE0F-103CA68A3B55}" destId="{3A658B62-FC43-40C7-AB13-2D80599337CF}" srcOrd="4" destOrd="0" presId="urn:microsoft.com/office/officeart/2008/layout/PictureStrips"/>
    <dgm:cxn modelId="{710908F7-2874-4EEF-A9E9-6C52494E5575}" type="presParOf" srcId="{3A658B62-FC43-40C7-AB13-2D80599337CF}" destId="{61D3023A-3248-4893-B56B-0FE05B36733D}" srcOrd="0" destOrd="0" presId="urn:microsoft.com/office/officeart/2008/layout/PictureStrips"/>
    <dgm:cxn modelId="{96F9C704-1154-402D-B76C-81021607CDA1}" type="presParOf" srcId="{3A658B62-FC43-40C7-AB13-2D80599337CF}" destId="{F5244006-24A9-416A-9ECE-D80ACA76CD7F}" srcOrd="1" destOrd="0" presId="urn:microsoft.com/office/officeart/2008/layout/PictureStrips"/>
    <dgm:cxn modelId="{8170E6E4-9985-4166-9038-FD1DDCF9F685}" type="presParOf" srcId="{A3DC2CA4-449A-41B0-BE0F-103CA68A3B55}" destId="{7603263F-00ED-45EE-BFDE-DFB2307B57BF}" srcOrd="5" destOrd="0" presId="urn:microsoft.com/office/officeart/2008/layout/PictureStrips"/>
    <dgm:cxn modelId="{7CCB1DCF-7D9C-4051-BC68-68322485C129}" type="presParOf" srcId="{A3DC2CA4-449A-41B0-BE0F-103CA68A3B55}" destId="{B5A9DF6E-32BE-45B3-A605-975990B30493}" srcOrd="6" destOrd="0" presId="urn:microsoft.com/office/officeart/2008/layout/PictureStrips"/>
    <dgm:cxn modelId="{81E3F14C-544D-4B80-BD6B-C5611B646D3E}" type="presParOf" srcId="{B5A9DF6E-32BE-45B3-A605-975990B30493}" destId="{7017FF0B-B8D4-4DC8-A3F1-376C9A45D679}" srcOrd="0" destOrd="0" presId="urn:microsoft.com/office/officeart/2008/layout/PictureStrips"/>
    <dgm:cxn modelId="{868381A7-61CF-4447-A101-8396141B5670}" type="presParOf" srcId="{B5A9DF6E-32BE-45B3-A605-975990B30493}" destId="{70C35D08-1247-45C3-817D-A6A8288AF2E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43BBF-5DB9-4495-A614-A77C22EFFE15}">
      <dsp:nvSpPr>
        <dsp:cNvPr id="0" name=""/>
        <dsp:cNvSpPr/>
      </dsp:nvSpPr>
      <dsp:spPr>
        <a:xfrm>
          <a:off x="222902" y="719628"/>
          <a:ext cx="5218607" cy="1630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6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Structurally sound and balanced budget that maintains core essential services</a:t>
          </a:r>
        </a:p>
      </dsp:txBody>
      <dsp:txXfrm>
        <a:off x="222902" y="719628"/>
        <a:ext cx="5218607" cy="1630814"/>
      </dsp:txXfrm>
    </dsp:sp>
    <dsp:sp modelId="{E58DA713-8892-4D93-A3D6-BADAF229AF3C}">
      <dsp:nvSpPr>
        <dsp:cNvPr id="0" name=""/>
        <dsp:cNvSpPr/>
      </dsp:nvSpPr>
      <dsp:spPr>
        <a:xfrm>
          <a:off x="0" y="562440"/>
          <a:ext cx="1141570" cy="17123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B9BFE-84BC-4D49-96A3-85919839ADE5}">
      <dsp:nvSpPr>
        <dsp:cNvPr id="0" name=""/>
        <dsp:cNvSpPr/>
      </dsp:nvSpPr>
      <dsp:spPr>
        <a:xfrm>
          <a:off x="5903300" y="544853"/>
          <a:ext cx="5218607" cy="1630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6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Maintains the balance of expenditures by department</a:t>
          </a:r>
        </a:p>
      </dsp:txBody>
      <dsp:txXfrm>
        <a:off x="5903300" y="544853"/>
        <a:ext cx="5218607" cy="1630814"/>
      </dsp:txXfrm>
    </dsp:sp>
    <dsp:sp modelId="{CCA5B6FA-5059-4585-9EA7-81CF1F565AD3}">
      <dsp:nvSpPr>
        <dsp:cNvPr id="0" name=""/>
        <dsp:cNvSpPr/>
      </dsp:nvSpPr>
      <dsp:spPr>
        <a:xfrm>
          <a:off x="5675226" y="589375"/>
          <a:ext cx="1141570" cy="1712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3023A-3248-4893-B56B-0FE05B36733D}">
      <dsp:nvSpPr>
        <dsp:cNvPr id="0" name=""/>
        <dsp:cNvSpPr/>
      </dsp:nvSpPr>
      <dsp:spPr>
        <a:xfrm>
          <a:off x="222902" y="2772643"/>
          <a:ext cx="5218607" cy="1630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6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Budget does not draw upon the City’s unassigned, unreserved fund balance</a:t>
          </a:r>
        </a:p>
      </dsp:txBody>
      <dsp:txXfrm>
        <a:off x="222902" y="2772643"/>
        <a:ext cx="5218607" cy="1630814"/>
      </dsp:txXfrm>
    </dsp:sp>
    <dsp:sp modelId="{F5244006-24A9-416A-9ECE-D80ACA76CD7F}">
      <dsp:nvSpPr>
        <dsp:cNvPr id="0" name=""/>
        <dsp:cNvSpPr/>
      </dsp:nvSpPr>
      <dsp:spPr>
        <a:xfrm>
          <a:off x="0" y="2653041"/>
          <a:ext cx="1141570" cy="17123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17FF0B-B8D4-4DC8-A3F1-376C9A45D679}">
      <dsp:nvSpPr>
        <dsp:cNvPr id="0" name=""/>
        <dsp:cNvSpPr/>
      </dsp:nvSpPr>
      <dsp:spPr>
        <a:xfrm>
          <a:off x="5897839" y="2772643"/>
          <a:ext cx="5218607" cy="16308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605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Leaves millions of dollars in infrastructure, equipment repair and replacements, staffing needs and other items unfunded</a:t>
          </a:r>
        </a:p>
      </dsp:txBody>
      <dsp:txXfrm>
        <a:off x="5897839" y="2772643"/>
        <a:ext cx="5218607" cy="1630814"/>
      </dsp:txXfrm>
    </dsp:sp>
    <dsp:sp modelId="{70C35D08-1247-45C3-817D-A6A8288AF2ED}">
      <dsp:nvSpPr>
        <dsp:cNvPr id="0" name=""/>
        <dsp:cNvSpPr/>
      </dsp:nvSpPr>
      <dsp:spPr>
        <a:xfrm>
          <a:off x="5675226" y="2681946"/>
          <a:ext cx="1141570" cy="171235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48F976-909A-4AD5-836D-E442A62866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F59B0-4570-4FAE-958E-052F9EA260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0D72F7-46B4-4047-890E-3D8B017EEC1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43191-9F03-4800-9546-2B465094191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E762E-0B86-4655-8B5C-79D6EF11C9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1432B0-98EB-447E-803B-FFC90FC8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9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CF77DEF-AF61-4E0E-B81D-0A27291A901C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F922EC-6BE4-44AB-BD28-DD2BDE19B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4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8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5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9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5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98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1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922EC-6BE4-44AB-BD28-DD2BDE19BF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36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EC48A9-C25D-46B7-9044-92C158BD033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21226" y="228138"/>
            <a:ext cx="11747090" cy="48231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/>
            </a:lvl1pPr>
          </a:lstStyle>
          <a:p>
            <a:r>
              <a:rPr lang="en-US" dirty="0"/>
              <a:t>-- Insert Image Here -- Choose your own image, formatted to 1924x790 pixels, or choose from pre-formatted images in the “Intro Slide Images” folder on the Employee Communications Drive. To insert image click the pictures icon in the center of this frame.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A30A57-B7CB-4078-B07B-17CC53777D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02942"/>
            <a:ext cx="12191999" cy="176121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1E32AB-604E-4CB5-A102-A7D0025A30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8463" y="5500688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7298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E6DF7E-F238-49C1-AD5D-5A9A839D37EC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75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9EEA35-3B55-401A-A474-66691E8131F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043" y="1770063"/>
            <a:ext cx="11491913" cy="47799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FF964-1CFF-4228-9878-643007716D8E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33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Imag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B1F3D-09CE-4800-885A-7425F35DA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5059" y="1775893"/>
            <a:ext cx="7604296" cy="477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D2CCD8-ABCD-41C2-B99F-8122216A8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89684" y="1775893"/>
            <a:ext cx="3625850" cy="47741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3E273-68D7-4ED5-A24A-D8C85B6D257B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51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, Right Tex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911BD-B9F3-4C2B-92E8-41E6300C9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237" y="-67587"/>
            <a:ext cx="12286476" cy="1711015"/>
          </a:xfrm>
          <a:prstGeom prst="rect">
            <a:avLst/>
          </a:prstGeom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9E88BCD8-AD84-4E72-806F-BBE66F4B3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39" y="1381142"/>
            <a:ext cx="12286477" cy="5562377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54A74CE-27F1-40A1-8029-74A8827ACD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3453" y="308495"/>
            <a:ext cx="8486775" cy="958850"/>
          </a:xfrm>
          <a:prstGeom prst="rect">
            <a:avLst/>
          </a:prstGeom>
        </p:spPr>
        <p:txBody>
          <a:bodyPr lIns="0" tIns="0" bIns="0" anchor="ctr" anchorCtr="0"/>
          <a:lstStyle>
            <a:lvl1pPr marL="0" indent="0">
              <a:buNone/>
              <a:defRPr sz="4000">
                <a:solidFill>
                  <a:srgbClr val="F4F4F4"/>
                </a:solidFill>
                <a:latin typeface="Domine" panose="02040503040403060204" pitchFamily="18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EB1F3D-09CE-4800-885A-7425F35DA9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1238" y="1775893"/>
            <a:ext cx="7604296" cy="4773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ED2CCD8-ABCD-41C2-B99F-8122216A80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466" y="1775893"/>
            <a:ext cx="3625850" cy="47741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2DCFA6-3357-42AA-ABAA-A693075D7219}"/>
              </a:ext>
            </a:extLst>
          </p:cNvPr>
          <p:cNvSpPr txBox="1"/>
          <p:nvPr userDrawn="1"/>
        </p:nvSpPr>
        <p:spPr>
          <a:xfrm>
            <a:off x="11097791" y="6410432"/>
            <a:ext cx="927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18E0331-11B7-4AE2-8AD4-B5237A0BB48C}" type="slidenum">
              <a:rPr lang="en-US" sz="140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38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98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4ABA6-7F77-4CE3-B0EC-A208AF745D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9425" y="5617113"/>
            <a:ext cx="8717828" cy="779175"/>
          </a:xfrm>
        </p:spPr>
        <p:txBody>
          <a:bodyPr/>
          <a:lstStyle/>
          <a:p>
            <a:r>
              <a:rPr lang="en-US" sz="3000" dirty="0"/>
              <a:t>City Manager’s Proposed FY 2022-23 Operating and Capital Budgets </a:t>
            </a:r>
          </a:p>
          <a:p>
            <a:pPr>
              <a:spcBef>
                <a:spcPts val="0"/>
              </a:spcBef>
            </a:pPr>
            <a:r>
              <a:rPr lang="en-US" sz="3000" dirty="0"/>
              <a:t>City Council Presentation – May 10, 2022</a:t>
            </a:r>
          </a:p>
        </p:txBody>
      </p:sp>
      <p:pic>
        <p:nvPicPr>
          <p:cNvPr id="7" name="Picture Placeholder 6" descr="A picture containing nature, plant, surrounded, shore&#10;&#10;Description automatically generated">
            <a:extLst>
              <a:ext uri="{FF2B5EF4-FFF2-40B4-BE49-F238E27FC236}">
                <a16:creationId xmlns:a16="http://schemas.microsoft.com/office/drawing/2014/main" id="{977EE73E-53E6-4FEB-AB0F-3BF4C6B99F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3226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019" y="307975"/>
            <a:ext cx="8665321" cy="958850"/>
          </a:xfrm>
        </p:spPr>
        <p:txBody>
          <a:bodyPr/>
          <a:lstStyle/>
          <a:p>
            <a:r>
              <a:rPr lang="en-US" dirty="0"/>
              <a:t>General Fund Tax Revenue Trends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B07C-C89A-4A3B-910D-768B39994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07" y="1995918"/>
            <a:ext cx="9156986" cy="45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1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900" dirty="0"/>
              <a:t>Unassigned General Fund Balance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8DD7ED-D8D9-4F22-9342-19B07971BABB}"/>
              </a:ext>
            </a:extLst>
          </p:cNvPr>
          <p:cNvSpPr txBox="1"/>
          <p:nvPr/>
        </p:nvSpPr>
        <p:spPr>
          <a:xfrm>
            <a:off x="8728361" y="3054433"/>
            <a:ext cx="27016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Total: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rPr>
              <a:t>$6.2 million for FY 2022-23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BE7E006-0057-4FFC-B2F0-F4988F3F5F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401103"/>
              </p:ext>
            </p:extLst>
          </p:nvPr>
        </p:nvGraphicFramePr>
        <p:xfrm>
          <a:off x="1185768" y="1652606"/>
          <a:ext cx="9820463" cy="5056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0A3FA71-2556-403C-97AA-854049EDC979}"/>
              </a:ext>
            </a:extLst>
          </p:cNvPr>
          <p:cNvSpPr txBox="1"/>
          <p:nvPr/>
        </p:nvSpPr>
        <p:spPr>
          <a:xfrm>
            <a:off x="9919251" y="6314387"/>
            <a:ext cx="6559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2">
                    <a:lumMod val="50000"/>
                  </a:schemeClr>
                </a:solidFill>
              </a:rPr>
              <a:t>Proposed</a:t>
            </a:r>
          </a:p>
        </p:txBody>
      </p:sp>
    </p:spTree>
    <p:extLst>
      <p:ext uri="{BB962C8B-B14F-4D97-AF65-F5344CB8AC3E}">
        <p14:creationId xmlns:p14="http://schemas.microsoft.com/office/powerpoint/2010/main" val="392632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A7A3AB7-33C8-4FCD-A9D1-C98DAA4AAF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Enterprise Funds</a:t>
            </a:r>
          </a:p>
        </p:txBody>
      </p:sp>
      <p:pic>
        <p:nvPicPr>
          <p:cNvPr id="13" name="Picture 12" descr="A picture containing engine&#10;&#10;Description automatically generated">
            <a:extLst>
              <a:ext uri="{FF2B5EF4-FFF2-40B4-BE49-F238E27FC236}">
                <a16:creationId xmlns:a16="http://schemas.microsoft.com/office/drawing/2014/main" id="{0E73FE1E-74D6-4C8E-B36B-4D3AB81754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r="2500"/>
          <a:stretch/>
        </p:blipFill>
        <p:spPr>
          <a:xfrm>
            <a:off x="317241" y="1653751"/>
            <a:ext cx="11569960" cy="50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Enterprise Fund - Water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53EE2-B39E-4910-8DA3-B641143E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47" y="1838324"/>
            <a:ext cx="8530228" cy="449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7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Enterprise Fund - Wastewater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4C787-A90A-4BFF-BC61-BAE70E5C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99" y="1761088"/>
            <a:ext cx="9307788" cy="467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17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Enterprise Fund – Solid Waste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90CA2-05F0-4CB8-BE62-02652BC67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678" y="1681576"/>
            <a:ext cx="9525246" cy="478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9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175B929-A71B-4BCF-AACE-6A8C45E7D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78" b="3762"/>
          <a:stretch/>
        </p:blipFill>
        <p:spPr>
          <a:xfrm>
            <a:off x="364331" y="1707502"/>
            <a:ext cx="11463338" cy="4879910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8B404DC0-4940-41E7-8AF8-AE0CBBCA29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Capital Improvement Plan</a:t>
            </a:r>
          </a:p>
        </p:txBody>
      </p:sp>
    </p:spTree>
    <p:extLst>
      <p:ext uri="{BB962C8B-B14F-4D97-AF65-F5344CB8AC3E}">
        <p14:creationId xmlns:p14="http://schemas.microsoft.com/office/powerpoint/2010/main" val="379554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CIP – Major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5539D-34F4-4751-8EB6-6A0DB338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002" y="1688962"/>
            <a:ext cx="55245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61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CIP – Project Funding Sources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648E81-8BA0-437A-A4B3-40A01C8A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90" y="2007705"/>
            <a:ext cx="11197563" cy="362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3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Appropriations by Fund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028BC8-A6E6-43BB-8918-72B7BF549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619" y="1972089"/>
            <a:ext cx="8483209" cy="441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8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5" y="321830"/>
            <a:ext cx="8486775" cy="958850"/>
          </a:xfrm>
        </p:spPr>
        <p:txBody>
          <a:bodyPr/>
          <a:lstStyle/>
          <a:p>
            <a:r>
              <a:rPr lang="en-US" dirty="0"/>
              <a:t>FY 2022-23 Proposed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A321E-DC24-4E5D-88FB-40E380DDC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2656646"/>
            <a:ext cx="10974894" cy="15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03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600" dirty="0"/>
              <a:t>Five-year Budget 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28FE2-F6B7-4AFC-919C-B7DAC228E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" t="4207" r="1689" b="4377"/>
          <a:stretch/>
        </p:blipFill>
        <p:spPr>
          <a:xfrm>
            <a:off x="283028" y="1665589"/>
            <a:ext cx="11625943" cy="48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2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90934AC-F027-4727-8EE9-10286D579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59" y="2054592"/>
            <a:ext cx="9491003" cy="4620969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200" dirty="0"/>
              <a:t>Five-year Forecast  - General Fund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B351A0-7164-40E8-9A91-3C16216121AE}"/>
              </a:ext>
            </a:extLst>
          </p:cNvPr>
          <p:cNvSpPr txBox="1"/>
          <p:nvPr/>
        </p:nvSpPr>
        <p:spPr>
          <a:xfrm>
            <a:off x="3490956" y="3846605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($909k)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95A51-C9AF-4770-8524-998F22B05DE2}"/>
              </a:ext>
            </a:extLst>
          </p:cNvPr>
          <p:cNvSpPr txBox="1"/>
          <p:nvPr/>
        </p:nvSpPr>
        <p:spPr>
          <a:xfrm>
            <a:off x="4976500" y="3259723"/>
            <a:ext cx="161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($1.6 million)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0888D-0326-426F-99C7-2C0C8A58008E}"/>
              </a:ext>
            </a:extLst>
          </p:cNvPr>
          <p:cNvSpPr txBox="1"/>
          <p:nvPr/>
        </p:nvSpPr>
        <p:spPr>
          <a:xfrm>
            <a:off x="6701326" y="2713674"/>
            <a:ext cx="161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($2.4 million)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A8F503-6864-48C4-A403-7EAA052870D8}"/>
              </a:ext>
            </a:extLst>
          </p:cNvPr>
          <p:cNvSpPr txBox="1"/>
          <p:nvPr/>
        </p:nvSpPr>
        <p:spPr>
          <a:xfrm>
            <a:off x="8515254" y="2305523"/>
            <a:ext cx="1612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($3.4 million)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CA62F-9FBF-45EE-BB7E-46EC8D16649D}"/>
              </a:ext>
            </a:extLst>
          </p:cNvPr>
          <p:cNvSpPr txBox="1"/>
          <p:nvPr/>
        </p:nvSpPr>
        <p:spPr>
          <a:xfrm>
            <a:off x="4171771" y="1896343"/>
            <a:ext cx="252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56083"/>
                </a:solidFill>
              </a:rPr>
              <a:t>Grows to $3.4 million Annual Funding Gap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CF614-670E-48D6-86BC-56A4D067FD5E}"/>
              </a:ext>
            </a:extLst>
          </p:cNvPr>
          <p:cNvSpPr txBox="1"/>
          <p:nvPr/>
        </p:nvSpPr>
        <p:spPr>
          <a:xfrm>
            <a:off x="10127562" y="3523439"/>
            <a:ext cx="1589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$3.4 million gap does </a:t>
            </a:r>
            <a:r>
              <a:rPr lang="en-US" sz="1600" b="1" u="sng" dirty="0">
                <a:solidFill>
                  <a:srgbClr val="FF0000"/>
                </a:solidFill>
              </a:rPr>
              <a:t>not</a:t>
            </a:r>
            <a:r>
              <a:rPr lang="en-US" sz="1600" b="1" dirty="0">
                <a:solidFill>
                  <a:srgbClr val="FF0000"/>
                </a:solidFill>
              </a:rPr>
              <a:t> include $20 million of unfunded annual needs</a:t>
            </a:r>
          </a:p>
        </p:txBody>
      </p:sp>
    </p:spTree>
    <p:extLst>
      <p:ext uri="{BB962C8B-B14F-4D97-AF65-F5344CB8AC3E}">
        <p14:creationId xmlns:p14="http://schemas.microsoft.com/office/powerpoint/2010/main" val="61082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200" dirty="0"/>
              <a:t>Major Budgetary Concerns – FY24 - FY28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2343D-DE12-4D9B-A15B-237EC28449C7}"/>
              </a:ext>
            </a:extLst>
          </p:cNvPr>
          <p:cNvSpPr txBox="1"/>
          <p:nvPr/>
        </p:nvSpPr>
        <p:spPr>
          <a:xfrm>
            <a:off x="534492" y="2025710"/>
            <a:ext cx="108784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five-year forecast predicts an upcoming structural deficit as the cost to provide our current level of service grows at a faster pace than revenues</a:t>
            </a:r>
          </a:p>
          <a:p>
            <a:pPr algn="just"/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2"/>
            </a:pPr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Although we are meeting all our current obligations, there are millions of dollars (estimated at $20 million annually) of unfunded or underfunded needs that the city has been deferring, year after year 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3"/>
            </a:pPr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Flattening trend for sales tax revenue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Uncertainty of future CalPERS contribution requirements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99304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200" dirty="0"/>
              <a:t>Major Budgetary Concerns – FY24 - FY28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B2343D-DE12-4D9B-A15B-237EC28449C7}"/>
              </a:ext>
            </a:extLst>
          </p:cNvPr>
          <p:cNvSpPr txBox="1"/>
          <p:nvPr/>
        </p:nvSpPr>
        <p:spPr>
          <a:xfrm>
            <a:off x="463149" y="1892163"/>
            <a:ext cx="108784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 startAt="5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Depletion of “one-time” funds with little ability to replenish funds in future years</a:t>
            </a:r>
          </a:p>
          <a:p>
            <a:pPr marL="457200" indent="-457200" algn="just">
              <a:buFont typeface="+mj-lt"/>
              <a:buAutoNum type="arabicPeriod" startAt="5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Little ability to stay competitive in the region related to employee compensation</a:t>
            </a:r>
          </a:p>
          <a:p>
            <a:pPr marL="457200" indent="-457200" algn="just">
              <a:buFont typeface="+mj-lt"/>
              <a:buAutoNum type="arabicPeriod" startAt="5"/>
            </a:pPr>
            <a:endParaRPr lang="en-US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n-US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Ongoing need for consistent funding of the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Capital Replacement fund and the establishment and funding of an IT Infrastructure fund</a:t>
            </a:r>
          </a:p>
          <a:p>
            <a:pPr marL="457200" indent="-457200" algn="just">
              <a:buFont typeface="+mj-lt"/>
              <a:buAutoNum type="arabicPeriod" startAt="5"/>
            </a:pPr>
            <a:endParaRPr lang="en-US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 algn="just">
              <a:buFont typeface="+mj-lt"/>
              <a:buAutoNum type="arabicPeriod" startAt="5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Growing service level needs in the Folsom Plan Area will require additions to future budgets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6448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200" dirty="0"/>
              <a:t>FY 22-23 Budget Summary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908B53A-229F-4376-BBBD-19F589C76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294501"/>
              </p:ext>
            </p:extLst>
          </p:nvPr>
        </p:nvGraphicFramePr>
        <p:xfrm>
          <a:off x="529765" y="1471713"/>
          <a:ext cx="11121908" cy="488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Checkbox Crossed with solid fill">
            <a:extLst>
              <a:ext uri="{FF2B5EF4-FFF2-40B4-BE49-F238E27FC236}">
                <a16:creationId xmlns:a16="http://schemas.microsoft.com/office/drawing/2014/main" id="{FF022FE9-C470-452A-AC9C-78E3E32BF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02034" y="4122059"/>
            <a:ext cx="1752601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13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sz="32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CF459-206A-444C-984F-A00F880B8AD0}"/>
              </a:ext>
            </a:extLst>
          </p:cNvPr>
          <p:cNvSpPr txBox="1">
            <a:spLocks/>
          </p:cNvSpPr>
          <p:nvPr/>
        </p:nvSpPr>
        <p:spPr>
          <a:xfrm>
            <a:off x="648565" y="2198687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Discussion, questions and direction to staff</a:t>
            </a:r>
          </a:p>
        </p:txBody>
      </p:sp>
    </p:spTree>
    <p:extLst>
      <p:ext uri="{BB962C8B-B14F-4D97-AF65-F5344CB8AC3E}">
        <p14:creationId xmlns:p14="http://schemas.microsoft.com/office/powerpoint/2010/main" val="466945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6275" y="321830"/>
            <a:ext cx="8486775" cy="958850"/>
          </a:xfrm>
        </p:spPr>
        <p:txBody>
          <a:bodyPr/>
          <a:lstStyle/>
          <a:p>
            <a:r>
              <a:rPr lang="en-US" dirty="0"/>
              <a:t>Balancing the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E01302-3F9E-4E7F-8D26-4FF19448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91" y="2359508"/>
            <a:ext cx="11095018" cy="21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General Fund Budget Additions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533E2-2893-4A94-9A23-2C222F4A067F}"/>
              </a:ext>
            </a:extLst>
          </p:cNvPr>
          <p:cNvSpPr txBox="1"/>
          <p:nvPr/>
        </p:nvSpPr>
        <p:spPr>
          <a:xfrm>
            <a:off x="402162" y="1757889"/>
            <a:ext cx="1169583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$993,678	  Firefighter positions (7)  – Folsom Plan Area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$425,862	  Firefighter positions (3)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adjust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limited-term to permanent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$254,875 	  Additional capital funding for Type 1 Fire Engine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$168,000	 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Police Officer position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$133,631	  Dispatcher position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$120,116	  Animal Control Officer position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$86,400	  Geographic Information System (GIS) contract staffing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$51,000	  Elections costs for 2022 election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$50,000	  Additional funding for outside counsel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Included in General fund budget but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funded from other source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Municipal Landscape Services Maintenance Worker (CFD, L&amp;L funded)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Public Works Boom Truck, Patch Truck and two flatbed trucks (Measure A, Gas Tax funded)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9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General Fund Appropriations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D3AFF-CC9C-418C-AE45-BC5E2A17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50" y="2613575"/>
            <a:ext cx="11198435" cy="25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General Fund Appropriations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4CEC44-519E-447C-957B-0BDFE59D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81" y="1848283"/>
            <a:ext cx="10394638" cy="453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General Fund Appropriations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4240A-3507-4ED6-93AB-6E6A8BA1F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15" y="2161309"/>
            <a:ext cx="6119821" cy="3837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E3ADFC-42EB-4CFB-8E3E-9D451871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045" y="2125714"/>
            <a:ext cx="6119821" cy="38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8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Authorized Positions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21D9B0-4C1A-49F3-B64B-2968EDDFD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16" y="2166939"/>
            <a:ext cx="9054379" cy="35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2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EFD2762-68A5-4F58-8BFE-919DBF5B93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565" y="307975"/>
            <a:ext cx="8486775" cy="958850"/>
          </a:xfrm>
        </p:spPr>
        <p:txBody>
          <a:bodyPr/>
          <a:lstStyle/>
          <a:p>
            <a:r>
              <a:rPr lang="en-US" dirty="0"/>
              <a:t>Revenue Summary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7D596-E39F-42E5-B38C-9DC57D87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80" y="1977474"/>
            <a:ext cx="8724072" cy="436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4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15153</TotalTime>
  <Words>483</Words>
  <Application>Microsoft Office PowerPoint</Application>
  <PresentationFormat>Widescreen</PresentationFormat>
  <Paragraphs>81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Domine</vt:lpstr>
      <vt:lpstr>Open Sans</vt:lpstr>
      <vt:lpstr>Open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Shepard</dc:creator>
  <cp:lastModifiedBy>Stacey Tamagni</cp:lastModifiedBy>
  <cp:revision>16</cp:revision>
  <cp:lastPrinted>2022-05-09T23:45:37Z</cp:lastPrinted>
  <dcterms:created xsi:type="dcterms:W3CDTF">2021-05-12T17:17:23Z</dcterms:created>
  <dcterms:modified xsi:type="dcterms:W3CDTF">2022-05-10T23:13:28Z</dcterms:modified>
</cp:coreProperties>
</file>