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156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7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City Works Day 2022</a:t>
            </a:r>
          </a:p>
        </p:txBody>
      </p:sp>
      <p:pic>
        <p:nvPicPr>
          <p:cNvPr id="4" name="Picture Placeholder 3" descr="A picture containing person, sky, child, outdoor&#10;&#10;Description automatically generated">
            <a:extLst>
              <a:ext uri="{FF2B5EF4-FFF2-40B4-BE49-F238E27FC236}">
                <a16:creationId xmlns:a16="http://schemas.microsoft.com/office/drawing/2014/main" id="{278E0C3E-34F9-532B-73E4-FEDE75D06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31146"/>
          <a:stretch/>
        </p:blipFill>
        <p:spPr>
          <a:xfrm>
            <a:off x="221226" y="228138"/>
            <a:ext cx="11747090" cy="4823185"/>
          </a:xfrm>
        </p:spPr>
      </p:pic>
    </p:spTree>
    <p:extLst>
      <p:ext uri="{BB962C8B-B14F-4D97-AF65-F5344CB8AC3E}">
        <p14:creationId xmlns:p14="http://schemas.microsoft.com/office/powerpoint/2010/main" val="23632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ED51A-69E5-5173-5BB5-B10BA2BB2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City Works Day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A081EF-1FE8-9C4E-9380-BDA1BFBECB76}"/>
              </a:ext>
            </a:extLst>
          </p:cNvPr>
          <p:cNvGrpSpPr/>
          <p:nvPr/>
        </p:nvGrpSpPr>
        <p:grpSpPr>
          <a:xfrm>
            <a:off x="787374" y="1855027"/>
            <a:ext cx="10617252" cy="4574347"/>
            <a:chOff x="1070862" y="1855027"/>
            <a:chExt cx="10617252" cy="4574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7D42E1-2F1E-0713-80DA-77003542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245919"/>
              <a:ext cx="4158962" cy="2183455"/>
            </a:xfrm>
            <a:prstGeom prst="rect">
              <a:avLst/>
            </a:prstGeom>
          </p:spPr>
        </p:pic>
        <p:pic>
          <p:nvPicPr>
            <p:cNvPr id="6" name="Picture 5" descr="A picture containing water, outdoor, person, water sport&#10;&#10;Description automatically generated">
              <a:extLst>
                <a:ext uri="{FF2B5EF4-FFF2-40B4-BE49-F238E27FC236}">
                  <a16:creationId xmlns:a16="http://schemas.microsoft.com/office/drawing/2014/main" id="{7BE67F29-86A1-1743-88BA-EE35F784B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7" r="15058"/>
            <a:stretch/>
          </p:blipFill>
          <p:spPr>
            <a:xfrm>
              <a:off x="9010228" y="1896221"/>
              <a:ext cx="2677886" cy="4533153"/>
            </a:xfrm>
            <a:prstGeom prst="rect">
              <a:avLst/>
            </a:prstGeom>
          </p:spPr>
        </p:pic>
        <p:pic>
          <p:nvPicPr>
            <p:cNvPr id="8" name="Picture 7" descr="A group of people standing in front of a firetruck&#10;&#10;Description automatically generated with medium confidence">
              <a:extLst>
                <a:ext uri="{FF2B5EF4-FFF2-40B4-BE49-F238E27FC236}">
                  <a16:creationId xmlns:a16="http://schemas.microsoft.com/office/drawing/2014/main" id="{BA5366E4-AEB3-978D-70B5-A0E086AA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715" y="1896221"/>
              <a:ext cx="3585647" cy="2249033"/>
            </a:xfrm>
            <a:prstGeom prst="rect">
              <a:avLst/>
            </a:prstGeom>
          </p:spPr>
        </p:pic>
        <p:pic>
          <p:nvPicPr>
            <p:cNvPr id="10" name="Picture 9" descr="A picture containing person, sky, outdoor, group&#10;&#10;Description automatically generated">
              <a:extLst>
                <a:ext uri="{FF2B5EF4-FFF2-40B4-BE49-F238E27FC236}">
                  <a16:creationId xmlns:a16="http://schemas.microsoft.com/office/drawing/2014/main" id="{C83270F4-EE60-C2D3-4B3A-3CFCF443A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90"/>
            <a:stretch/>
          </p:blipFill>
          <p:spPr>
            <a:xfrm>
              <a:off x="1070862" y="1855027"/>
              <a:ext cx="4099987" cy="2290227"/>
            </a:xfrm>
            <a:prstGeom prst="rect">
              <a:avLst/>
            </a:prstGeom>
          </p:spPr>
        </p:pic>
        <p:pic>
          <p:nvPicPr>
            <p:cNvPr id="12" name="Picture 11" descr="A picture containing tree, outdoor, truck, transport&#10;&#10;Description automatically generated">
              <a:extLst>
                <a:ext uri="{FF2B5EF4-FFF2-40B4-BE49-F238E27FC236}">
                  <a16:creationId xmlns:a16="http://schemas.microsoft.com/office/drawing/2014/main" id="{CAA1DCC7-5558-DB79-1C9F-68AF27B15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r="1857" b="13545"/>
            <a:stretch/>
          </p:blipFill>
          <p:spPr>
            <a:xfrm>
              <a:off x="1070863" y="4245918"/>
              <a:ext cx="3526672" cy="2183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6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ED51A-69E5-5173-5BB5-B10BA2BB2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City Works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8E861-6827-BD9E-827D-1C19E65D76F6}"/>
              </a:ext>
            </a:extLst>
          </p:cNvPr>
          <p:cNvSpPr txBox="1"/>
          <p:nvPr/>
        </p:nvSpPr>
        <p:spPr>
          <a:xfrm>
            <a:off x="523453" y="1868380"/>
            <a:ext cx="446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Wednesday, May 18</a:t>
            </a:r>
            <a:b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9:30 a.m. to noon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Lions Park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Admission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55BFD-DF50-5499-34CC-D66E441E2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5431"/>
          <a:stretch/>
        </p:blipFill>
        <p:spPr>
          <a:xfrm>
            <a:off x="5361364" y="1868380"/>
            <a:ext cx="6307183" cy="46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D4CE15-CB38-1327-D1B7-6DC508D97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New Graphics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09D58E11-F4FB-AAB5-8E49-2BE483F7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61" y="1966320"/>
            <a:ext cx="5621677" cy="41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4DE2C6-CDBA-A13A-705B-133E4C81A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City Works Day Event Details</a:t>
            </a:r>
          </a:p>
        </p:txBody>
      </p:sp>
      <p:pic>
        <p:nvPicPr>
          <p:cNvPr id="5" name="Picture 4" descr="A picture containing outdoor, sky, tree, truck&#10;&#10;Description automatically generated">
            <a:extLst>
              <a:ext uri="{FF2B5EF4-FFF2-40B4-BE49-F238E27FC236}">
                <a16:creationId xmlns:a16="http://schemas.microsoft.com/office/drawing/2014/main" id="{B16718C1-B857-BE91-25FC-96CA90C7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8" t="9101" r="10317" b="6785"/>
          <a:stretch/>
        </p:blipFill>
        <p:spPr>
          <a:xfrm>
            <a:off x="523453" y="1937658"/>
            <a:ext cx="2945538" cy="4426009"/>
          </a:xfrm>
          <a:prstGeom prst="rect">
            <a:avLst/>
          </a:prstGeom>
        </p:spPr>
      </p:pic>
      <p:pic>
        <p:nvPicPr>
          <p:cNvPr id="8" name="Picture 7" descr="A couple of men standing next to a cart full of meat&#10;&#10;Description automatically generated with low confidence">
            <a:extLst>
              <a:ext uri="{FF2B5EF4-FFF2-40B4-BE49-F238E27FC236}">
                <a16:creationId xmlns:a16="http://schemas.microsoft.com/office/drawing/2014/main" id="{3DCD19DC-913F-50FF-3DAF-C2332A741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54" y="2368651"/>
            <a:ext cx="3908544" cy="3564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9D312-4D3F-035C-39B5-D3D23453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181" y="1666430"/>
            <a:ext cx="3817058" cy="46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E0F73-23B3-DD84-498E-4B70CEC10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32CD37-0F7D-6E49-D36A-861933A5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03" y="1645469"/>
            <a:ext cx="5129828" cy="500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C5E22-FC78-6ECE-6547-500F2B2FC71C}"/>
              </a:ext>
            </a:extLst>
          </p:cNvPr>
          <p:cNvSpPr txBox="1"/>
          <p:nvPr/>
        </p:nvSpPr>
        <p:spPr>
          <a:xfrm>
            <a:off x="232227" y="3490685"/>
            <a:ext cx="5979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www.folsom.ca.us/CityWorksDay </a:t>
            </a:r>
            <a:b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916-461-6702</a:t>
            </a:r>
            <a:b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pwdept@folsom.ca.us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4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Domine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Jennifer Thiot</cp:lastModifiedBy>
  <cp:revision>17</cp:revision>
  <dcterms:created xsi:type="dcterms:W3CDTF">2021-05-12T17:17:23Z</dcterms:created>
  <dcterms:modified xsi:type="dcterms:W3CDTF">2022-05-09T22:56:18Z</dcterms:modified>
</cp:coreProperties>
</file>