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7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463" y="5500688"/>
            <a:ext cx="8923667" cy="958850"/>
          </a:xfrm>
        </p:spPr>
        <p:txBody>
          <a:bodyPr/>
          <a:lstStyle/>
          <a:p>
            <a:pPr algn="ctr"/>
            <a:r>
              <a:rPr lang="en-US" sz="2800" dirty="0"/>
              <a:t>Resolution No. 10831 </a:t>
            </a:r>
          </a:p>
          <a:p>
            <a:pPr algn="ctr"/>
            <a:r>
              <a:rPr lang="en-US" sz="2800" dirty="0"/>
              <a:t>Bidwell Place Supplemental Loan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65106E5-9976-52D1-CF09-E2A4707B1D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728" b="127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26D38-EC2C-C134-1CF3-EF83E92DE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Vicinity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B1049-8718-6CD8-BBF4-D878D9E9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12" y="1806129"/>
            <a:ext cx="8821677" cy="49625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21B5-5970-5EFE-9456-4C05217D52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043" y="1835377"/>
            <a:ext cx="11491913" cy="4779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6CBB9-956D-C5D6-E7F7-1B40842C4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B5C6-A654-E5E5-F77A-BB1F2B579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56083"/>
                </a:solidFill>
              </a:rPr>
              <a:t>Previous Funding Approvals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$4.15 million affordable housing loan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$150,693 grant from the city to offset the loss of sewer fee credit</a:t>
            </a:r>
          </a:p>
          <a:p>
            <a:endParaRPr lang="en-US" dirty="0"/>
          </a:p>
          <a:p>
            <a:r>
              <a:rPr lang="en-US" dirty="0">
                <a:solidFill>
                  <a:srgbClr val="156083"/>
                </a:solidFill>
              </a:rPr>
              <a:t>Additional Funding Request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$588,265 supplemental affordable housing loan to offset unanticipated Quimby fees</a:t>
            </a:r>
          </a:p>
        </p:txBody>
      </p:sp>
    </p:spTree>
    <p:extLst>
      <p:ext uri="{BB962C8B-B14F-4D97-AF65-F5344CB8AC3E}">
        <p14:creationId xmlns:p14="http://schemas.microsoft.com/office/powerpoint/2010/main" val="219260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Domine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Stephanie Henry</cp:lastModifiedBy>
  <cp:revision>22</cp:revision>
  <dcterms:created xsi:type="dcterms:W3CDTF">2021-05-12T17:17:23Z</dcterms:created>
  <dcterms:modified xsi:type="dcterms:W3CDTF">2022-05-10T22:53:15Z</dcterms:modified>
</cp:coreProperties>
</file>