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7" r:id="rId2"/>
    <p:sldId id="259" r:id="rId3"/>
    <p:sldId id="265" r:id="rId4"/>
    <p:sldId id="266" r:id="rId5"/>
    <p:sldId id="26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4F4"/>
    <a:srgbClr val="156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0" d="100"/>
          <a:sy n="110" d="100"/>
        </p:scale>
        <p:origin x="374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cey Tamagni" userId="30ace51c-da24-40ca-a8a0-6e798ad9dd77" providerId="ADAL" clId="{EEE785E7-F476-4F54-9637-85657BFF4E69}"/>
    <pc:docChg chg="custSel addSld delSld modSld sldOrd">
      <pc:chgData name="Stacey Tamagni" userId="30ace51c-da24-40ca-a8a0-6e798ad9dd77" providerId="ADAL" clId="{EEE785E7-F476-4F54-9637-85657BFF4E69}" dt="2022-06-14T19:38:07.798" v="313" actId="20577"/>
      <pc:docMkLst>
        <pc:docMk/>
      </pc:docMkLst>
      <pc:sldChg chg="modSp mod">
        <pc:chgData name="Stacey Tamagni" userId="30ace51c-da24-40ca-a8a0-6e798ad9dd77" providerId="ADAL" clId="{EEE785E7-F476-4F54-9637-85657BFF4E69}" dt="2022-06-09T22:40:49.483" v="7" actId="20577"/>
        <pc:sldMkLst>
          <pc:docMk/>
          <pc:sldMk cId="2363226479" sldId="257"/>
        </pc:sldMkLst>
        <pc:spChg chg="mod">
          <ac:chgData name="Stacey Tamagni" userId="30ace51c-da24-40ca-a8a0-6e798ad9dd77" providerId="ADAL" clId="{EEE785E7-F476-4F54-9637-85657BFF4E69}" dt="2022-06-09T22:40:49.483" v="7" actId="20577"/>
          <ac:spMkLst>
            <pc:docMk/>
            <pc:sldMk cId="2363226479" sldId="257"/>
            <ac:spMk id="5" creationId="{86C4ABA6-7F77-4CE3-B0EC-A208AF745D7B}"/>
          </ac:spMkLst>
        </pc:spChg>
      </pc:sldChg>
      <pc:sldChg chg="modSp mod">
        <pc:chgData name="Stacey Tamagni" userId="30ace51c-da24-40ca-a8a0-6e798ad9dd77" providerId="ADAL" clId="{EEE785E7-F476-4F54-9637-85657BFF4E69}" dt="2022-06-09T22:43:53.676" v="28" actId="255"/>
        <pc:sldMkLst>
          <pc:docMk/>
          <pc:sldMk cId="1460619881" sldId="259"/>
        </pc:sldMkLst>
        <pc:spChg chg="mod">
          <ac:chgData name="Stacey Tamagni" userId="30ace51c-da24-40ca-a8a0-6e798ad9dd77" providerId="ADAL" clId="{EEE785E7-F476-4F54-9637-85657BFF4E69}" dt="2022-06-09T22:43:53.676" v="28" actId="255"/>
          <ac:spMkLst>
            <pc:docMk/>
            <pc:sldMk cId="1460619881" sldId="259"/>
            <ac:spMk id="3" creationId="{B9876EE8-7100-41D2-B2D1-90E7554528E2}"/>
          </ac:spMkLst>
        </pc:spChg>
        <pc:spChg chg="mod">
          <ac:chgData name="Stacey Tamagni" userId="30ace51c-da24-40ca-a8a0-6e798ad9dd77" providerId="ADAL" clId="{EEE785E7-F476-4F54-9637-85657BFF4E69}" dt="2022-06-09T22:41:10.629" v="9" actId="20577"/>
          <ac:spMkLst>
            <pc:docMk/>
            <pc:sldMk cId="1460619881" sldId="259"/>
            <ac:spMk id="4" creationId="{0EFD2762-68A5-4F58-8BFE-919DBF5B93E5}"/>
          </ac:spMkLst>
        </pc:spChg>
      </pc:sldChg>
      <pc:sldChg chg="del">
        <pc:chgData name="Stacey Tamagni" userId="30ace51c-da24-40ca-a8a0-6e798ad9dd77" providerId="ADAL" clId="{EEE785E7-F476-4F54-9637-85657BFF4E69}" dt="2022-06-09T22:41:32.632" v="11" actId="2696"/>
        <pc:sldMkLst>
          <pc:docMk/>
          <pc:sldMk cId="3041768739" sldId="261"/>
        </pc:sldMkLst>
      </pc:sldChg>
      <pc:sldChg chg="del">
        <pc:chgData name="Stacey Tamagni" userId="30ace51c-da24-40ca-a8a0-6e798ad9dd77" providerId="ADAL" clId="{EEE785E7-F476-4F54-9637-85657BFF4E69}" dt="2022-06-09T22:41:44.293" v="14" actId="2696"/>
        <pc:sldMkLst>
          <pc:docMk/>
          <pc:sldMk cId="3973919134" sldId="262"/>
        </pc:sldMkLst>
      </pc:sldChg>
      <pc:sldChg chg="del">
        <pc:chgData name="Stacey Tamagni" userId="30ace51c-da24-40ca-a8a0-6e798ad9dd77" providerId="ADAL" clId="{EEE785E7-F476-4F54-9637-85657BFF4E69}" dt="2022-06-09T22:41:46.344" v="15" actId="2696"/>
        <pc:sldMkLst>
          <pc:docMk/>
          <pc:sldMk cId="182538364" sldId="263"/>
        </pc:sldMkLst>
      </pc:sldChg>
      <pc:sldChg chg="del">
        <pc:chgData name="Stacey Tamagni" userId="30ace51c-da24-40ca-a8a0-6e798ad9dd77" providerId="ADAL" clId="{EEE785E7-F476-4F54-9637-85657BFF4E69}" dt="2022-06-09T22:41:48.861" v="16" actId="2696"/>
        <pc:sldMkLst>
          <pc:docMk/>
          <pc:sldMk cId="152015286" sldId="264"/>
        </pc:sldMkLst>
      </pc:sldChg>
      <pc:sldChg chg="del">
        <pc:chgData name="Stacey Tamagni" userId="30ace51c-da24-40ca-a8a0-6e798ad9dd77" providerId="ADAL" clId="{EEE785E7-F476-4F54-9637-85657BFF4E69}" dt="2022-06-09T22:41:34.889" v="12" actId="2696"/>
        <pc:sldMkLst>
          <pc:docMk/>
          <pc:sldMk cId="3153924771" sldId="265"/>
        </pc:sldMkLst>
      </pc:sldChg>
      <pc:sldChg chg="modSp add mod">
        <pc:chgData name="Stacey Tamagni" userId="30ace51c-da24-40ca-a8a0-6e798ad9dd77" providerId="ADAL" clId="{EEE785E7-F476-4F54-9637-85657BFF4E69}" dt="2022-06-14T19:38:07.798" v="313" actId="20577"/>
        <pc:sldMkLst>
          <pc:docMk/>
          <pc:sldMk cId="3780026489" sldId="265"/>
        </pc:sldMkLst>
        <pc:spChg chg="mod">
          <ac:chgData name="Stacey Tamagni" userId="30ace51c-da24-40ca-a8a0-6e798ad9dd77" providerId="ADAL" clId="{EEE785E7-F476-4F54-9637-85657BFF4E69}" dt="2022-06-14T19:38:07.798" v="313" actId="20577"/>
          <ac:spMkLst>
            <pc:docMk/>
            <pc:sldMk cId="3780026489" sldId="265"/>
            <ac:spMk id="3" creationId="{B9876EE8-7100-41D2-B2D1-90E7554528E2}"/>
          </ac:spMkLst>
        </pc:spChg>
      </pc:sldChg>
      <pc:sldChg chg="addSp modSp add mod">
        <pc:chgData name="Stacey Tamagni" userId="30ace51c-da24-40ca-a8a0-6e798ad9dd77" providerId="ADAL" clId="{EEE785E7-F476-4F54-9637-85657BFF4E69}" dt="2022-06-09T22:47:42.514" v="35" actId="255"/>
        <pc:sldMkLst>
          <pc:docMk/>
          <pc:sldMk cId="87846404" sldId="266"/>
        </pc:sldMkLst>
        <pc:spChg chg="mod">
          <ac:chgData name="Stacey Tamagni" userId="30ace51c-da24-40ca-a8a0-6e798ad9dd77" providerId="ADAL" clId="{EEE785E7-F476-4F54-9637-85657BFF4E69}" dt="2022-06-09T22:47:42.514" v="35" actId="255"/>
          <ac:spMkLst>
            <pc:docMk/>
            <pc:sldMk cId="87846404" sldId="266"/>
            <ac:spMk id="3" creationId="{B9876EE8-7100-41D2-B2D1-90E7554528E2}"/>
          </ac:spMkLst>
        </pc:spChg>
        <pc:picChg chg="add mod">
          <ac:chgData name="Stacey Tamagni" userId="30ace51c-da24-40ca-a8a0-6e798ad9dd77" providerId="ADAL" clId="{EEE785E7-F476-4F54-9637-85657BFF4E69}" dt="2022-06-09T22:42:42.310" v="22" actId="1076"/>
          <ac:picMkLst>
            <pc:docMk/>
            <pc:sldMk cId="87846404" sldId="266"/>
            <ac:picMk id="5" creationId="{53EE3EB8-2D3F-C9AA-EC49-22A5668B6E1D}"/>
          </ac:picMkLst>
        </pc:picChg>
      </pc:sldChg>
      <pc:sldChg chg="modSp add mod ord">
        <pc:chgData name="Stacey Tamagni" userId="30ace51c-da24-40ca-a8a0-6e798ad9dd77" providerId="ADAL" clId="{EEE785E7-F476-4F54-9637-85657BFF4E69}" dt="2022-06-13T19:35:37.991" v="305" actId="255"/>
        <pc:sldMkLst>
          <pc:docMk/>
          <pc:sldMk cId="2114360999" sldId="267"/>
        </pc:sldMkLst>
        <pc:spChg chg="mod">
          <ac:chgData name="Stacey Tamagni" userId="30ace51c-da24-40ca-a8a0-6e798ad9dd77" providerId="ADAL" clId="{EEE785E7-F476-4F54-9637-85657BFF4E69}" dt="2022-06-13T19:35:37.991" v="305" actId="255"/>
          <ac:spMkLst>
            <pc:docMk/>
            <pc:sldMk cId="2114360999" sldId="267"/>
            <ac:spMk id="3" creationId="{B9876EE8-7100-41D2-B2D1-90E7554528E2}"/>
          </ac:spMkLst>
        </pc:spChg>
      </pc:sldChg>
    </pc:docChg>
  </pc:docChgLst>
  <pc:docChgLst>
    <pc:chgData name="Stacey Tamagni" userId="30ace51c-da24-40ca-a8a0-6e798ad9dd77" providerId="ADAL" clId="{C6AA6F9B-9C60-4A99-A578-C250A8E045C1}"/>
    <pc:docChg chg="undo redo custSel modSld">
      <pc:chgData name="Stacey Tamagni" userId="30ace51c-da24-40ca-a8a0-6e798ad9dd77" providerId="ADAL" clId="{C6AA6F9B-9C60-4A99-A578-C250A8E045C1}" dt="2023-09-11T19:12:42.662" v="97" actId="20577"/>
      <pc:docMkLst>
        <pc:docMk/>
      </pc:docMkLst>
      <pc:sldChg chg="modSp mod">
        <pc:chgData name="Stacey Tamagni" userId="30ace51c-da24-40ca-a8a0-6e798ad9dd77" providerId="ADAL" clId="{C6AA6F9B-9C60-4A99-A578-C250A8E045C1}" dt="2023-09-11T18:48:17.188" v="17" actId="255"/>
        <pc:sldMkLst>
          <pc:docMk/>
          <pc:sldMk cId="2363226479" sldId="257"/>
        </pc:sldMkLst>
        <pc:spChg chg="mod">
          <ac:chgData name="Stacey Tamagni" userId="30ace51c-da24-40ca-a8a0-6e798ad9dd77" providerId="ADAL" clId="{C6AA6F9B-9C60-4A99-A578-C250A8E045C1}" dt="2023-09-11T18:48:17.188" v="17" actId="255"/>
          <ac:spMkLst>
            <pc:docMk/>
            <pc:sldMk cId="2363226479" sldId="257"/>
            <ac:spMk id="5" creationId="{86C4ABA6-7F77-4CE3-B0EC-A208AF745D7B}"/>
          </ac:spMkLst>
        </pc:spChg>
      </pc:sldChg>
      <pc:sldChg chg="modSp mod">
        <pc:chgData name="Stacey Tamagni" userId="30ace51c-da24-40ca-a8a0-6e798ad9dd77" providerId="ADAL" clId="{C6AA6F9B-9C60-4A99-A578-C250A8E045C1}" dt="2023-09-11T19:11:49.258" v="93" actId="20577"/>
        <pc:sldMkLst>
          <pc:docMk/>
          <pc:sldMk cId="1460619881" sldId="259"/>
        </pc:sldMkLst>
        <pc:spChg chg="mod">
          <ac:chgData name="Stacey Tamagni" userId="30ace51c-da24-40ca-a8a0-6e798ad9dd77" providerId="ADAL" clId="{C6AA6F9B-9C60-4A99-A578-C250A8E045C1}" dt="2023-09-11T19:11:49.258" v="93" actId="20577"/>
          <ac:spMkLst>
            <pc:docMk/>
            <pc:sldMk cId="1460619881" sldId="259"/>
            <ac:spMk id="3" creationId="{B9876EE8-7100-41D2-B2D1-90E7554528E2}"/>
          </ac:spMkLst>
        </pc:spChg>
      </pc:sldChg>
      <pc:sldChg chg="modSp mod">
        <pc:chgData name="Stacey Tamagni" userId="30ace51c-da24-40ca-a8a0-6e798ad9dd77" providerId="ADAL" clId="{C6AA6F9B-9C60-4A99-A578-C250A8E045C1}" dt="2023-09-11T19:12:42.662" v="97" actId="20577"/>
        <pc:sldMkLst>
          <pc:docMk/>
          <pc:sldMk cId="3780026489" sldId="265"/>
        </pc:sldMkLst>
        <pc:spChg chg="mod">
          <ac:chgData name="Stacey Tamagni" userId="30ace51c-da24-40ca-a8a0-6e798ad9dd77" providerId="ADAL" clId="{C6AA6F9B-9C60-4A99-A578-C250A8E045C1}" dt="2023-09-11T19:12:42.662" v="97" actId="20577"/>
          <ac:spMkLst>
            <pc:docMk/>
            <pc:sldMk cId="3780026489" sldId="265"/>
            <ac:spMk id="3" creationId="{B9876EE8-7100-41D2-B2D1-90E7554528E2}"/>
          </ac:spMkLst>
        </pc:spChg>
      </pc:sldChg>
      <pc:sldChg chg="addSp delSp modSp mod">
        <pc:chgData name="Stacey Tamagni" userId="30ace51c-da24-40ca-a8a0-6e798ad9dd77" providerId="ADAL" clId="{C6AA6F9B-9C60-4A99-A578-C250A8E045C1}" dt="2023-09-11T19:03:08.505" v="85" actId="255"/>
        <pc:sldMkLst>
          <pc:docMk/>
          <pc:sldMk cId="87846404" sldId="266"/>
        </pc:sldMkLst>
        <pc:spChg chg="mod">
          <ac:chgData name="Stacey Tamagni" userId="30ace51c-da24-40ca-a8a0-6e798ad9dd77" providerId="ADAL" clId="{C6AA6F9B-9C60-4A99-A578-C250A8E045C1}" dt="2023-09-11T19:03:08.505" v="85" actId="255"/>
          <ac:spMkLst>
            <pc:docMk/>
            <pc:sldMk cId="87846404" sldId="266"/>
            <ac:spMk id="3" creationId="{B9876EE8-7100-41D2-B2D1-90E7554528E2}"/>
          </ac:spMkLst>
        </pc:spChg>
        <pc:picChg chg="del">
          <ac:chgData name="Stacey Tamagni" userId="30ace51c-da24-40ca-a8a0-6e798ad9dd77" providerId="ADAL" clId="{C6AA6F9B-9C60-4A99-A578-C250A8E045C1}" dt="2023-09-11T19:02:02.537" v="69" actId="478"/>
          <ac:picMkLst>
            <pc:docMk/>
            <pc:sldMk cId="87846404" sldId="266"/>
            <ac:picMk id="5" creationId="{53EE3EB8-2D3F-C9AA-EC49-22A5668B6E1D}"/>
          </ac:picMkLst>
        </pc:picChg>
        <pc:picChg chg="add mod">
          <ac:chgData name="Stacey Tamagni" userId="30ace51c-da24-40ca-a8a0-6e798ad9dd77" providerId="ADAL" clId="{C6AA6F9B-9C60-4A99-A578-C250A8E045C1}" dt="2023-09-11T19:02:57.964" v="82" actId="1076"/>
          <ac:picMkLst>
            <pc:docMk/>
            <pc:sldMk cId="87846404" sldId="266"/>
            <ac:picMk id="6" creationId="{850C80D4-2CEB-028B-F4F6-746A5B651BAB}"/>
          </ac:picMkLst>
        </pc:picChg>
      </pc:sldChg>
      <pc:sldChg chg="modSp mod">
        <pc:chgData name="Stacey Tamagni" userId="30ace51c-da24-40ca-a8a0-6e798ad9dd77" providerId="ADAL" clId="{C6AA6F9B-9C60-4A99-A578-C250A8E045C1}" dt="2023-09-11T19:05:26.150" v="92" actId="20577"/>
        <pc:sldMkLst>
          <pc:docMk/>
          <pc:sldMk cId="2114360999" sldId="267"/>
        </pc:sldMkLst>
        <pc:spChg chg="mod">
          <ac:chgData name="Stacey Tamagni" userId="30ace51c-da24-40ca-a8a0-6e798ad9dd77" providerId="ADAL" clId="{C6AA6F9B-9C60-4A99-A578-C250A8E045C1}" dt="2023-09-11T19:05:26.150" v="92" actId="20577"/>
          <ac:spMkLst>
            <pc:docMk/>
            <pc:sldMk cId="2114360999" sldId="267"/>
            <ac:spMk id="3" creationId="{B9876EE8-7100-41D2-B2D1-90E7554528E2}"/>
          </ac:spMkLst>
        </pc:spChg>
      </pc:sldChg>
    </pc:docChg>
  </pc:docChgLst>
  <pc:docChgLst>
    <pc:chgData name="Stacey Tamagni" userId="30ace51c-da24-40ca-a8a0-6e798ad9dd77" providerId="ADAL" clId="{BDED28C5-E81D-427E-A07F-7D8E6BE104A9}"/>
    <pc:docChg chg="undo custSel addSld modSld sldOrd">
      <pc:chgData name="Stacey Tamagni" userId="30ace51c-da24-40ca-a8a0-6e798ad9dd77" providerId="ADAL" clId="{BDED28C5-E81D-427E-A07F-7D8E6BE104A9}" dt="2022-04-12T16:13:27.323" v="18" actId="14100"/>
      <pc:docMkLst>
        <pc:docMk/>
      </pc:docMkLst>
      <pc:sldChg chg="modSp mod">
        <pc:chgData name="Stacey Tamagni" userId="30ace51c-da24-40ca-a8a0-6e798ad9dd77" providerId="ADAL" clId="{BDED28C5-E81D-427E-A07F-7D8E6BE104A9}" dt="2022-04-12T16:13:27.323" v="18" actId="14100"/>
        <pc:sldMkLst>
          <pc:docMk/>
          <pc:sldMk cId="3973919134" sldId="262"/>
        </pc:sldMkLst>
        <pc:spChg chg="mod">
          <ac:chgData name="Stacey Tamagni" userId="30ace51c-da24-40ca-a8a0-6e798ad9dd77" providerId="ADAL" clId="{BDED28C5-E81D-427E-A07F-7D8E6BE104A9}" dt="2022-04-12T16:13:27.323" v="18" actId="14100"/>
          <ac:spMkLst>
            <pc:docMk/>
            <pc:sldMk cId="3973919134" sldId="262"/>
            <ac:spMk id="3" creationId="{B9876EE8-7100-41D2-B2D1-90E7554528E2}"/>
          </ac:spMkLst>
        </pc:spChg>
      </pc:sldChg>
      <pc:sldChg chg="modSp mod">
        <pc:chgData name="Stacey Tamagni" userId="30ace51c-da24-40ca-a8a0-6e798ad9dd77" providerId="ADAL" clId="{BDED28C5-E81D-427E-A07F-7D8E6BE104A9}" dt="2022-04-07T19:49:20.413" v="8" actId="2711"/>
        <pc:sldMkLst>
          <pc:docMk/>
          <pc:sldMk cId="152015286" sldId="264"/>
        </pc:sldMkLst>
        <pc:spChg chg="mod">
          <ac:chgData name="Stacey Tamagni" userId="30ace51c-da24-40ca-a8a0-6e798ad9dd77" providerId="ADAL" clId="{BDED28C5-E81D-427E-A07F-7D8E6BE104A9}" dt="2022-04-07T19:49:20.413" v="8" actId="2711"/>
          <ac:spMkLst>
            <pc:docMk/>
            <pc:sldMk cId="152015286" sldId="264"/>
            <ac:spMk id="3" creationId="{B9876EE8-7100-41D2-B2D1-90E7554528E2}"/>
          </ac:spMkLst>
        </pc:spChg>
      </pc:sldChg>
      <pc:sldChg chg="modSp add mod ord">
        <pc:chgData name="Stacey Tamagni" userId="30ace51c-da24-40ca-a8a0-6e798ad9dd77" providerId="ADAL" clId="{BDED28C5-E81D-427E-A07F-7D8E6BE104A9}" dt="2022-04-07T18:54:35.514" v="6" actId="255"/>
        <pc:sldMkLst>
          <pc:docMk/>
          <pc:sldMk cId="3153924771" sldId="265"/>
        </pc:sldMkLst>
        <pc:spChg chg="mod">
          <ac:chgData name="Stacey Tamagni" userId="30ace51c-da24-40ca-a8a0-6e798ad9dd77" providerId="ADAL" clId="{BDED28C5-E81D-427E-A07F-7D8E6BE104A9}" dt="2022-04-07T18:54:35.514" v="6" actId="255"/>
          <ac:spMkLst>
            <pc:docMk/>
            <pc:sldMk cId="3153924771" sldId="265"/>
            <ac:spMk id="3" creationId="{B9876EE8-7100-41D2-B2D1-90E7554528E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748F976-909A-4AD5-836D-E442A62866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4F59B0-4570-4FAE-958E-052F9EA260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D72F7-46B4-4047-890E-3D8B017EEC19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043191-9F03-4800-9546-2B46509419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AE762E-0B86-4655-8B5C-79D6EF11C9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432B0-98EB-447E-803B-FFC90FC8CD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92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F77DEF-AF61-4E0E-B81D-0A27291A901C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922EC-6BE4-44AB-BD28-DD2BDE19B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44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EC48A9-C25D-46B7-9044-92C158BD033F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221226" y="228138"/>
            <a:ext cx="11747090" cy="48231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/>
            </a:lvl1pPr>
          </a:lstStyle>
          <a:p>
            <a:r>
              <a:rPr lang="en-US" dirty="0"/>
              <a:t>-- Insert Image Here -- Choose your own image, formatted to 1924x790 pixels, or choose from pre-formatted images in the “Intro Slide Images” folder on the Employee Communications Drive. To insert image click the pictures icon in the center of this frame.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A30A57-B7CB-4078-B07B-17CC53777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102942"/>
            <a:ext cx="12191999" cy="1761211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31E32AB-604E-4CB5-A102-A7D0025A30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8463" y="5500688"/>
            <a:ext cx="8486775" cy="958850"/>
          </a:xfrm>
          <a:prstGeom prst="rect">
            <a:avLst/>
          </a:prstGeom>
        </p:spPr>
        <p:txBody>
          <a:bodyPr lIns="0" tIns="0" bIns="0" anchor="ctr" anchorCtr="0"/>
          <a:lstStyle>
            <a:lvl1pPr marL="0" indent="0">
              <a:buNone/>
              <a:defRPr sz="4000">
                <a:solidFill>
                  <a:srgbClr val="F4F4F4"/>
                </a:solidFill>
                <a:latin typeface="Domine" panose="020405030404030602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372986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E911BD-B9F3-4C2B-92E8-41E6300C9A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237" y="-67587"/>
            <a:ext cx="12286476" cy="1711015"/>
          </a:xfrm>
          <a:prstGeom prst="rect">
            <a:avLst/>
          </a:prstGeom>
        </p:spPr>
      </p:pic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9E88BCD8-AD84-4E72-806F-BBE66F4B3A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39" y="1381142"/>
            <a:ext cx="12286477" cy="5562377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54A74CE-27F1-40A1-8029-74A8827ACD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3453" y="308495"/>
            <a:ext cx="8486775" cy="958850"/>
          </a:xfrm>
          <a:prstGeom prst="rect">
            <a:avLst/>
          </a:prstGeom>
        </p:spPr>
        <p:txBody>
          <a:bodyPr lIns="0" tIns="0" bIns="0" anchor="ctr" anchorCtr="0"/>
          <a:lstStyle>
            <a:lvl1pPr marL="0" indent="0">
              <a:buNone/>
              <a:defRPr sz="4000">
                <a:solidFill>
                  <a:srgbClr val="F4F4F4"/>
                </a:solidFill>
                <a:latin typeface="Domine" panose="020405030404030602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E6DF7E-F238-49C1-AD5D-5A9A839D37EC}"/>
              </a:ext>
            </a:extLst>
          </p:cNvPr>
          <p:cNvSpPr txBox="1"/>
          <p:nvPr userDrawn="1"/>
        </p:nvSpPr>
        <p:spPr>
          <a:xfrm>
            <a:off x="11097791" y="6410432"/>
            <a:ext cx="927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18E0331-11B7-4AE2-8AD4-B5237A0BB48C}" type="slidenum">
              <a:rPr lang="en-US" sz="140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7567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E911BD-B9F3-4C2B-92E8-41E6300C9A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237" y="-67587"/>
            <a:ext cx="12286476" cy="1711015"/>
          </a:xfrm>
          <a:prstGeom prst="rect">
            <a:avLst/>
          </a:prstGeom>
        </p:spPr>
      </p:pic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9E88BCD8-AD84-4E72-806F-BBE66F4B3A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39" y="1381142"/>
            <a:ext cx="12286477" cy="5562377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54A74CE-27F1-40A1-8029-74A8827ACD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3453" y="308495"/>
            <a:ext cx="8486775" cy="958850"/>
          </a:xfrm>
          <a:prstGeom prst="rect">
            <a:avLst/>
          </a:prstGeom>
        </p:spPr>
        <p:txBody>
          <a:bodyPr lIns="0" tIns="0" bIns="0" anchor="ctr" anchorCtr="0"/>
          <a:lstStyle>
            <a:lvl1pPr marL="0" indent="0">
              <a:buNone/>
              <a:defRPr sz="4000">
                <a:solidFill>
                  <a:srgbClr val="F4F4F4"/>
                </a:solidFill>
                <a:latin typeface="Domine" panose="020405030404030602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9EEA35-3B55-401A-A474-66691E8131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0043" y="1770063"/>
            <a:ext cx="11491913" cy="4779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DFF964-1CFF-4228-9878-643007716D8E}"/>
              </a:ext>
            </a:extLst>
          </p:cNvPr>
          <p:cNvSpPr txBox="1"/>
          <p:nvPr userDrawn="1"/>
        </p:nvSpPr>
        <p:spPr>
          <a:xfrm>
            <a:off x="11097791" y="6410432"/>
            <a:ext cx="927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18E0331-11B7-4AE2-8AD4-B5237A0BB48C}" type="slidenum">
              <a:rPr lang="en-US" sz="140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33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Imag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E911BD-B9F3-4C2B-92E8-41E6300C9A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237" y="-67587"/>
            <a:ext cx="12286476" cy="1711015"/>
          </a:xfrm>
          <a:prstGeom prst="rect">
            <a:avLst/>
          </a:prstGeom>
        </p:spPr>
      </p:pic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9E88BCD8-AD84-4E72-806F-BBE66F4B3A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39" y="1381142"/>
            <a:ext cx="12286477" cy="5562377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54A74CE-27F1-40A1-8029-74A8827ACD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3453" y="308495"/>
            <a:ext cx="8486775" cy="958850"/>
          </a:xfrm>
          <a:prstGeom prst="rect">
            <a:avLst/>
          </a:prstGeom>
        </p:spPr>
        <p:txBody>
          <a:bodyPr lIns="0" tIns="0" bIns="0" anchor="ctr" anchorCtr="0"/>
          <a:lstStyle>
            <a:lvl1pPr marL="0" indent="0">
              <a:buNone/>
              <a:defRPr sz="4000">
                <a:solidFill>
                  <a:srgbClr val="F4F4F4"/>
                </a:solidFill>
                <a:latin typeface="Domine" panose="020405030404030602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EB1F3D-09CE-4800-885A-7425F35DA9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5059" y="1775893"/>
            <a:ext cx="7604296" cy="4773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ED2CCD8-ABCD-41C2-B99F-8122216A80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89684" y="1775893"/>
            <a:ext cx="3625850" cy="47741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F3E273-68D7-4ED5-A24A-D8C85B6D257B}"/>
              </a:ext>
            </a:extLst>
          </p:cNvPr>
          <p:cNvSpPr txBox="1"/>
          <p:nvPr userDrawn="1"/>
        </p:nvSpPr>
        <p:spPr>
          <a:xfrm>
            <a:off x="11097791" y="6410432"/>
            <a:ext cx="927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18E0331-11B7-4AE2-8AD4-B5237A0BB48C}" type="slidenum">
              <a:rPr lang="en-US" sz="140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511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, Right Tex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E911BD-B9F3-4C2B-92E8-41E6300C9A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237" y="-67587"/>
            <a:ext cx="12286476" cy="1711015"/>
          </a:xfrm>
          <a:prstGeom prst="rect">
            <a:avLst/>
          </a:prstGeom>
        </p:spPr>
      </p:pic>
      <p:pic>
        <p:nvPicPr>
          <p:cNvPr id="5" name="Picture 4" descr="Shape, rectangle&#10;&#10;Description automatically generated">
            <a:extLst>
              <a:ext uri="{FF2B5EF4-FFF2-40B4-BE49-F238E27FC236}">
                <a16:creationId xmlns:a16="http://schemas.microsoft.com/office/drawing/2014/main" id="{9E88BCD8-AD84-4E72-806F-BBE66F4B3A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239" y="1381142"/>
            <a:ext cx="12286477" cy="5562377"/>
          </a:xfrm>
          <a:prstGeom prst="rect">
            <a:avLst/>
          </a:prstGeom>
        </p:spPr>
      </p:pic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54A74CE-27F1-40A1-8029-74A8827ACD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3453" y="308495"/>
            <a:ext cx="8486775" cy="958850"/>
          </a:xfrm>
          <a:prstGeom prst="rect">
            <a:avLst/>
          </a:prstGeom>
        </p:spPr>
        <p:txBody>
          <a:bodyPr lIns="0" tIns="0" bIns="0" anchor="ctr" anchorCtr="0"/>
          <a:lstStyle>
            <a:lvl1pPr marL="0" indent="0">
              <a:buNone/>
              <a:defRPr sz="4000">
                <a:solidFill>
                  <a:srgbClr val="F4F4F4"/>
                </a:solidFill>
                <a:latin typeface="Domine" panose="02040503040403060204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EB1F3D-09CE-4800-885A-7425F35DA9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11238" y="1775893"/>
            <a:ext cx="7604296" cy="4773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ED2CCD8-ABCD-41C2-B99F-8122216A806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6466" y="1775893"/>
            <a:ext cx="3625850" cy="477413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2DCFA6-3357-42AA-ABAA-A693075D7219}"/>
              </a:ext>
            </a:extLst>
          </p:cNvPr>
          <p:cNvSpPr txBox="1"/>
          <p:nvPr userDrawn="1"/>
        </p:nvSpPr>
        <p:spPr>
          <a:xfrm>
            <a:off x="11097791" y="6410432"/>
            <a:ext cx="927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18E0331-11B7-4AE2-8AD4-B5237A0BB48C}" type="slidenum">
              <a:rPr lang="en-US" sz="140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638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984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C4ABA6-7F77-4CE3-B0EC-A208AF745D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3612" y="5516017"/>
            <a:ext cx="8486775" cy="95885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FFFFFF"/>
                </a:solidFill>
              </a:rPr>
              <a:t>CFD No. 23 (Folsom Ranch) 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FFFFFF"/>
                </a:solidFill>
              </a:rPr>
              <a:t>Amended Improvement Area No. 6 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FFFFFF"/>
                </a:solidFill>
              </a:rPr>
              <a:t>City Council Presentation – September 12, 2023</a:t>
            </a:r>
            <a:endParaRPr lang="en-US" sz="2800" dirty="0"/>
          </a:p>
        </p:txBody>
      </p:sp>
      <p:pic>
        <p:nvPicPr>
          <p:cNvPr id="4" name="Picture Placeholder 3" descr="A picture containing outdoor, nature, grass, field&#10;&#10;Description automatically generated">
            <a:extLst>
              <a:ext uri="{FF2B5EF4-FFF2-40B4-BE49-F238E27FC236}">
                <a16:creationId xmlns:a16="http://schemas.microsoft.com/office/drawing/2014/main" id="{29FBD10C-2F54-442E-9B5E-8EE6790B727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0" r="9200"/>
          <a:stretch/>
        </p:blipFill>
        <p:spPr>
          <a:xfrm>
            <a:off x="220663" y="228600"/>
            <a:ext cx="11747500" cy="482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226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76EE8-7100-41D2-B2D1-90E7554528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marR="0" lvl="0" indent="0" algn="l" defTabSz="6531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Landowners within the Folsom Plan Area previously requested to form Community Facilities District No. 23 (Folsom Ranch) (CFD No. 23) in 2020.</a:t>
            </a:r>
          </a:p>
          <a:p>
            <a:pPr marL="0" marR="0" lvl="0" indent="0" algn="l" defTabSz="6531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6531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CFD No. 23 includes seven separate Improvement Areas, designated as Improvement Area (“IA”) No. 1 through IA No. 7.</a:t>
            </a:r>
          </a:p>
          <a:p>
            <a:pPr marL="0" marR="0" lvl="0" indent="0" algn="l" defTabSz="6531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6531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July 26, 2022, an amendment to the Rate and Method of Apportionment for IA No. 6 was approved to remove the maximum facilities special tax rate for certain land uses.</a:t>
            </a:r>
          </a:p>
          <a:p>
            <a:pPr marL="0" marR="0" lvl="0" indent="0" algn="l" defTabSz="6531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65311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0EFD2762-68A5-4F58-8BFE-919DBF5B93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3875" y="307975"/>
            <a:ext cx="8486775" cy="958850"/>
          </a:xfrm>
        </p:spPr>
        <p:txBody>
          <a:bodyPr/>
          <a:lstStyle/>
          <a:p>
            <a:r>
              <a:rPr lang="pt-BR" sz="3200" dirty="0"/>
              <a:t>CFD No. 23 IA No. 6: </a:t>
            </a:r>
          </a:p>
          <a:p>
            <a:r>
              <a:rPr lang="pt-BR" sz="3200" dirty="0"/>
              <a:t>Facilities Special Tax Amendment</a:t>
            </a:r>
          </a:p>
        </p:txBody>
      </p:sp>
    </p:spTree>
    <p:extLst>
      <p:ext uri="{BB962C8B-B14F-4D97-AF65-F5344CB8AC3E}">
        <p14:creationId xmlns:p14="http://schemas.microsoft.com/office/powerpoint/2010/main" val="1460619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76EE8-7100-41D2-B2D1-90E7554528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Landowners have requested to further amend the Rate and Method of Apportionment for IA No. 6 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remove the maximum facilities special tax rate </a:t>
            </a:r>
            <a:r>
              <a:rPr lang="en-US" sz="2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 the remaining 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taxable land use category. </a:t>
            </a:r>
          </a:p>
          <a:p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Proposed development within IA No. 6 includes: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9.19 acres of multi-family medium density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8.54 acres of multi-family high density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9.99 acres of non-residential property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0EFD2762-68A5-4F58-8BFE-919DBF5B93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3875" y="307975"/>
            <a:ext cx="8486775" cy="958850"/>
          </a:xfrm>
        </p:spPr>
        <p:txBody>
          <a:bodyPr/>
          <a:lstStyle/>
          <a:p>
            <a:r>
              <a:rPr lang="pt-BR" sz="3200" dirty="0"/>
              <a:t>CFD No. 23 IA No. 6: </a:t>
            </a:r>
          </a:p>
          <a:p>
            <a:r>
              <a:rPr lang="pt-BR" sz="3200" dirty="0"/>
              <a:t>Facilities Special Tax Amendment</a:t>
            </a:r>
          </a:p>
        </p:txBody>
      </p:sp>
    </p:spTree>
    <p:extLst>
      <p:ext uri="{BB962C8B-B14F-4D97-AF65-F5344CB8AC3E}">
        <p14:creationId xmlns:p14="http://schemas.microsoft.com/office/powerpoint/2010/main" val="3780026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76EE8-7100-41D2-B2D1-90E7554528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Proposed maximum facilities special tax rate amendment:</a:t>
            </a:r>
          </a:p>
          <a:p>
            <a:pPr marL="0" indent="0">
              <a:buNone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endParaRPr lang="en-US" sz="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(1) Maximum Facilities Special Tax Rates from the 2022 Amendment.</a:t>
            </a:r>
          </a:p>
          <a:p>
            <a:pPr marL="0" indent="0">
              <a:buNone/>
            </a:pPr>
            <a:endParaRPr lang="en-US" sz="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no proposed amendments to the maximum services special tax rates.</a:t>
            </a:r>
          </a:p>
          <a:p>
            <a:endParaRPr lang="en-US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0EFD2762-68A5-4F58-8BFE-919DBF5B93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3875" y="307975"/>
            <a:ext cx="8486775" cy="958850"/>
          </a:xfrm>
        </p:spPr>
        <p:txBody>
          <a:bodyPr/>
          <a:lstStyle/>
          <a:p>
            <a:r>
              <a:rPr lang="pt-BR" sz="3200" dirty="0"/>
              <a:t>CFD No. 23 IA No. 6: </a:t>
            </a:r>
          </a:p>
          <a:p>
            <a:r>
              <a:rPr lang="pt-BR" sz="3200" dirty="0"/>
              <a:t>Facilities Special Tax Amendment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0C80D4-2CEB-028B-F4F6-746A5B651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423" y="2454926"/>
            <a:ext cx="9175275" cy="279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6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76EE8-7100-41D2-B2D1-90E7554528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buNone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None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Recommend approval of: </a:t>
            </a:r>
          </a:p>
          <a:p>
            <a:pPr>
              <a:buNone/>
            </a:pPr>
            <a:endParaRPr lang="en-US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73088" indent="-573088">
              <a:buFont typeface="+mj-lt"/>
              <a:buAutoNum type="arabicPeriod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Resolution No. 11102 - A Resolution of Consideration of the City Council of the City of Folsom to Amend the Rate and Method of Apportionment for Improvement Area No. 6 within the City of Folsom Community Facilities District No. 23 (Folsom Ranch) and Related Matters</a:t>
            </a:r>
            <a:endParaRPr lang="en-US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0EFD2762-68A5-4F58-8BFE-919DBF5B93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3875" y="307975"/>
            <a:ext cx="8486775" cy="958850"/>
          </a:xfrm>
        </p:spPr>
        <p:txBody>
          <a:bodyPr/>
          <a:lstStyle/>
          <a:p>
            <a:r>
              <a:rPr lang="pt-BR" sz="3200" dirty="0"/>
              <a:t>CFD No. 23 IA No. 6: </a:t>
            </a:r>
          </a:p>
          <a:p>
            <a:r>
              <a:rPr lang="pt-BR" sz="3200" dirty="0"/>
              <a:t>Facilities Special Tax Amendment</a:t>
            </a:r>
          </a:p>
        </p:txBody>
      </p:sp>
    </p:spTree>
    <p:extLst>
      <p:ext uri="{BB962C8B-B14F-4D97-AF65-F5344CB8AC3E}">
        <p14:creationId xmlns:p14="http://schemas.microsoft.com/office/powerpoint/2010/main" val="2114360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312</Words>
  <Application>Microsoft Office PowerPoint</Application>
  <PresentationFormat>Widescreen</PresentationFormat>
  <Paragraphs>39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Domine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Shepard</dc:creator>
  <cp:lastModifiedBy>Stacey Tamagni</cp:lastModifiedBy>
  <cp:revision>16</cp:revision>
  <dcterms:created xsi:type="dcterms:W3CDTF">2021-05-12T17:17:23Z</dcterms:created>
  <dcterms:modified xsi:type="dcterms:W3CDTF">2023-09-11T19:12:51Z</dcterms:modified>
</cp:coreProperties>
</file>