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56" r:id="rId2"/>
    <p:sldId id="261" r:id="rId3"/>
    <p:sldId id="257" r:id="rId4"/>
    <p:sldId id="258" r:id="rId5"/>
    <p:sldId id="259" r:id="rId6"/>
  </p:sldIdLst>
  <p:sldSz cx="12192000" cy="6858000"/>
  <p:notesSz cx="9296400" cy="6881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43C7F"/>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88E21B6-309A-4A44-A36C-E71D29A6B7C1}" v="12" dt="2021-10-12T19:57:11.1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30" autoAdjust="0"/>
    <p:restoredTop sz="66980" autoAdjust="0"/>
  </p:normalViewPr>
  <p:slideViewPr>
    <p:cSldViewPr snapToGrid="0">
      <p:cViewPr varScale="1">
        <p:scale>
          <a:sx n="76" d="100"/>
          <a:sy n="76" d="100"/>
        </p:scale>
        <p:origin x="183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notesMaster" Target="notesMasters/notesMaster1.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izabeth Hanna" userId="b5620f16-646a-4221-a164-d090567373aa" providerId="ADAL" clId="{0916D7C5-89AF-4D78-A7DE-F8F8EC747BFA}"/>
    <pc:docChg chg="custSel addSld modSld">
      <pc:chgData name="Elizabeth Hanna" userId="b5620f16-646a-4221-a164-d090567373aa" providerId="ADAL" clId="{0916D7C5-89AF-4D78-A7DE-F8F8EC747BFA}" dt="2021-09-10T17:26:02.997" v="515" actId="20577"/>
      <pc:docMkLst>
        <pc:docMk/>
      </pc:docMkLst>
      <pc:sldChg chg="modSp mod">
        <pc:chgData name="Elizabeth Hanna" userId="b5620f16-646a-4221-a164-d090567373aa" providerId="ADAL" clId="{0916D7C5-89AF-4D78-A7DE-F8F8EC747BFA}" dt="2021-09-10T16:25:16.627" v="164" actId="732"/>
        <pc:sldMkLst>
          <pc:docMk/>
          <pc:sldMk cId="2557035569" sldId="256"/>
        </pc:sldMkLst>
        <pc:spChg chg="mod">
          <ac:chgData name="Elizabeth Hanna" userId="b5620f16-646a-4221-a164-d090567373aa" providerId="ADAL" clId="{0916D7C5-89AF-4D78-A7DE-F8F8EC747BFA}" dt="2021-09-10T16:24:34.592" v="161" actId="20577"/>
          <ac:spMkLst>
            <pc:docMk/>
            <pc:sldMk cId="2557035569" sldId="256"/>
            <ac:spMk id="2" creationId="{00000000-0000-0000-0000-000000000000}"/>
          </ac:spMkLst>
        </pc:spChg>
        <pc:picChg chg="mod modCrop">
          <ac:chgData name="Elizabeth Hanna" userId="b5620f16-646a-4221-a164-d090567373aa" providerId="ADAL" clId="{0916D7C5-89AF-4D78-A7DE-F8F8EC747BFA}" dt="2021-09-10T16:25:16.627" v="164" actId="732"/>
          <ac:picMkLst>
            <pc:docMk/>
            <pc:sldMk cId="2557035569" sldId="256"/>
            <ac:picMk id="3" creationId="{CAF83881-1DC1-4E37-B6FA-5003601B6351}"/>
          </ac:picMkLst>
        </pc:picChg>
      </pc:sldChg>
      <pc:sldChg chg="modSp new mod">
        <pc:chgData name="Elizabeth Hanna" userId="b5620f16-646a-4221-a164-d090567373aa" providerId="ADAL" clId="{0916D7C5-89AF-4D78-A7DE-F8F8EC747BFA}" dt="2021-09-10T17:26:02.997" v="515" actId="20577"/>
        <pc:sldMkLst>
          <pc:docMk/>
          <pc:sldMk cId="1751834527" sldId="257"/>
        </pc:sldMkLst>
        <pc:spChg chg="mod">
          <ac:chgData name="Elizabeth Hanna" userId="b5620f16-646a-4221-a164-d090567373aa" providerId="ADAL" clId="{0916D7C5-89AF-4D78-A7DE-F8F8EC747BFA}" dt="2021-09-10T16:26:32.751" v="175" actId="20577"/>
          <ac:spMkLst>
            <pc:docMk/>
            <pc:sldMk cId="1751834527" sldId="257"/>
            <ac:spMk id="2" creationId="{72632BE8-92FD-43E9-B168-7FFD4635A79F}"/>
          </ac:spMkLst>
        </pc:spChg>
        <pc:spChg chg="mod">
          <ac:chgData name="Elizabeth Hanna" userId="b5620f16-646a-4221-a164-d090567373aa" providerId="ADAL" clId="{0916D7C5-89AF-4D78-A7DE-F8F8EC747BFA}" dt="2021-09-10T17:26:02.997" v="515" actId="20577"/>
          <ac:spMkLst>
            <pc:docMk/>
            <pc:sldMk cId="1751834527" sldId="257"/>
            <ac:spMk id="3" creationId="{30B4FEF3-7B99-45C0-9716-FCD077A762CD}"/>
          </ac:spMkLst>
        </pc:spChg>
      </pc:sldChg>
      <pc:sldChg chg="new">
        <pc:chgData name="Elizabeth Hanna" userId="b5620f16-646a-4221-a164-d090567373aa" providerId="ADAL" clId="{0916D7C5-89AF-4D78-A7DE-F8F8EC747BFA}" dt="2021-09-10T16:26:34.840" v="176" actId="680"/>
        <pc:sldMkLst>
          <pc:docMk/>
          <pc:sldMk cId="3496891132" sldId="258"/>
        </pc:sldMkLst>
      </pc:sldChg>
    </pc:docChg>
  </pc:docChgLst>
  <pc:docChgLst>
    <pc:chgData name="Elizabeth Hanna" userId="b5620f16-646a-4221-a164-d090567373aa" providerId="ADAL" clId="{D1D43327-E9BA-4EA6-89BA-D7458D24523B}"/>
    <pc:docChg chg="undo custSel addSld modSld">
      <pc:chgData name="Elizabeth Hanna" userId="b5620f16-646a-4221-a164-d090567373aa" providerId="ADAL" clId="{D1D43327-E9BA-4EA6-89BA-D7458D24523B}" dt="2021-09-30T23:13:36.782" v="3963" actId="20577"/>
      <pc:docMkLst>
        <pc:docMk/>
      </pc:docMkLst>
      <pc:sldChg chg="modSp mod modNotesTx">
        <pc:chgData name="Elizabeth Hanna" userId="b5620f16-646a-4221-a164-d090567373aa" providerId="ADAL" clId="{D1D43327-E9BA-4EA6-89BA-D7458D24523B}" dt="2021-09-30T23:09:06.267" v="3604" actId="20577"/>
        <pc:sldMkLst>
          <pc:docMk/>
          <pc:sldMk cId="1751834527" sldId="257"/>
        </pc:sldMkLst>
        <pc:spChg chg="mod">
          <ac:chgData name="Elizabeth Hanna" userId="b5620f16-646a-4221-a164-d090567373aa" providerId="ADAL" clId="{D1D43327-E9BA-4EA6-89BA-D7458D24523B}" dt="2021-09-23T22:13:28.312" v="2413" actId="20577"/>
          <ac:spMkLst>
            <pc:docMk/>
            <pc:sldMk cId="1751834527" sldId="257"/>
            <ac:spMk id="2" creationId="{72632BE8-92FD-43E9-B168-7FFD4635A79F}"/>
          </ac:spMkLst>
        </pc:spChg>
        <pc:spChg chg="mod">
          <ac:chgData name="Elizabeth Hanna" userId="b5620f16-646a-4221-a164-d090567373aa" providerId="ADAL" clId="{D1D43327-E9BA-4EA6-89BA-D7458D24523B}" dt="2021-09-30T23:09:06.267" v="3604" actId="20577"/>
          <ac:spMkLst>
            <pc:docMk/>
            <pc:sldMk cId="1751834527" sldId="257"/>
            <ac:spMk id="3" creationId="{30B4FEF3-7B99-45C0-9716-FCD077A762CD}"/>
          </ac:spMkLst>
        </pc:spChg>
      </pc:sldChg>
      <pc:sldChg chg="addSp delSp modSp mod modNotesTx">
        <pc:chgData name="Elizabeth Hanna" userId="b5620f16-646a-4221-a164-d090567373aa" providerId="ADAL" clId="{D1D43327-E9BA-4EA6-89BA-D7458D24523B}" dt="2021-09-30T23:12:24.511" v="3880" actId="5793"/>
        <pc:sldMkLst>
          <pc:docMk/>
          <pc:sldMk cId="3496891132" sldId="258"/>
        </pc:sldMkLst>
        <pc:spChg chg="mod">
          <ac:chgData name="Elizabeth Hanna" userId="b5620f16-646a-4221-a164-d090567373aa" providerId="ADAL" clId="{D1D43327-E9BA-4EA6-89BA-D7458D24523B}" dt="2021-09-22T23:40:48.042" v="974" actId="20577"/>
          <ac:spMkLst>
            <pc:docMk/>
            <pc:sldMk cId="3496891132" sldId="258"/>
            <ac:spMk id="2" creationId="{D74C40C4-AD7B-4653-94A1-C2CCA99C71D4}"/>
          </ac:spMkLst>
        </pc:spChg>
        <pc:spChg chg="del">
          <ac:chgData name="Elizabeth Hanna" userId="b5620f16-646a-4221-a164-d090567373aa" providerId="ADAL" clId="{D1D43327-E9BA-4EA6-89BA-D7458D24523B}" dt="2021-09-22T22:04:45.925" v="56"/>
          <ac:spMkLst>
            <pc:docMk/>
            <pc:sldMk cId="3496891132" sldId="258"/>
            <ac:spMk id="3" creationId="{3449DB57-E5F0-4BA6-B5EE-5024491212F5}"/>
          </ac:spMkLst>
        </pc:spChg>
        <pc:spChg chg="add mod">
          <ac:chgData name="Elizabeth Hanna" userId="b5620f16-646a-4221-a164-d090567373aa" providerId="ADAL" clId="{D1D43327-E9BA-4EA6-89BA-D7458D24523B}" dt="2021-09-30T23:12:24.511" v="3880" actId="5793"/>
          <ac:spMkLst>
            <pc:docMk/>
            <pc:sldMk cId="3496891132" sldId="258"/>
            <ac:spMk id="4" creationId="{F187F17D-F01E-4CA3-A933-4BF46C3EF84E}"/>
          </ac:spMkLst>
        </pc:spChg>
      </pc:sldChg>
      <pc:sldChg chg="modSp new mod modNotesTx">
        <pc:chgData name="Elizabeth Hanna" userId="b5620f16-646a-4221-a164-d090567373aa" providerId="ADAL" clId="{D1D43327-E9BA-4EA6-89BA-D7458D24523B}" dt="2021-09-30T23:13:36.782" v="3963" actId="20577"/>
        <pc:sldMkLst>
          <pc:docMk/>
          <pc:sldMk cId="2795244789" sldId="259"/>
        </pc:sldMkLst>
        <pc:spChg chg="mod">
          <ac:chgData name="Elizabeth Hanna" userId="b5620f16-646a-4221-a164-d090567373aa" providerId="ADAL" clId="{D1D43327-E9BA-4EA6-89BA-D7458D24523B}" dt="2021-09-23T22:17:05.767" v="2585" actId="20577"/>
          <ac:spMkLst>
            <pc:docMk/>
            <pc:sldMk cId="2795244789" sldId="259"/>
            <ac:spMk id="2" creationId="{3734E95E-65C1-4D47-B332-86CC2F8FB014}"/>
          </ac:spMkLst>
        </pc:spChg>
        <pc:spChg chg="mod">
          <ac:chgData name="Elizabeth Hanna" userId="b5620f16-646a-4221-a164-d090567373aa" providerId="ADAL" clId="{D1D43327-E9BA-4EA6-89BA-D7458D24523B}" dt="2021-09-30T23:13:36.782" v="3963" actId="20577"/>
          <ac:spMkLst>
            <pc:docMk/>
            <pc:sldMk cId="2795244789" sldId="259"/>
            <ac:spMk id="3" creationId="{9989936A-9CC3-4445-BB55-B53919CF13AF}"/>
          </ac:spMkLst>
        </pc:spChg>
      </pc:sldChg>
    </pc:docChg>
  </pc:docChgLst>
  <pc:docChgLst>
    <pc:chgData name="Elizabeth Hanna" userId="b5620f16-646a-4221-a164-d090567373aa" providerId="ADAL" clId="{888E21B6-309A-4A44-A36C-E71D29A6B7C1}"/>
    <pc:docChg chg="undo custSel addSld delSld modSld modNotesMaster">
      <pc:chgData name="Elizabeth Hanna" userId="b5620f16-646a-4221-a164-d090567373aa" providerId="ADAL" clId="{888E21B6-309A-4A44-A36C-E71D29A6B7C1}" dt="2021-10-12T21:37:22.341" v="7408" actId="20577"/>
      <pc:docMkLst>
        <pc:docMk/>
      </pc:docMkLst>
      <pc:sldChg chg="modSp mod chgLayout modNotesTx">
        <pc:chgData name="Elizabeth Hanna" userId="b5620f16-646a-4221-a164-d090567373aa" providerId="ADAL" clId="{888E21B6-309A-4A44-A36C-E71D29A6B7C1}" dt="2021-10-12T21:37:22.341" v="7408" actId="20577"/>
        <pc:sldMkLst>
          <pc:docMk/>
          <pc:sldMk cId="2557035569" sldId="256"/>
        </pc:sldMkLst>
        <pc:spChg chg="mod ord">
          <ac:chgData name="Elizabeth Hanna" userId="b5620f16-646a-4221-a164-d090567373aa" providerId="ADAL" clId="{888E21B6-309A-4A44-A36C-E71D29A6B7C1}" dt="2021-10-12T19:56:20.200" v="7398" actId="700"/>
          <ac:spMkLst>
            <pc:docMk/>
            <pc:sldMk cId="2557035569" sldId="256"/>
            <ac:spMk id="2" creationId="{00000000-0000-0000-0000-000000000000}"/>
          </ac:spMkLst>
        </pc:spChg>
      </pc:sldChg>
      <pc:sldChg chg="modSp mod chgLayout modNotesTx">
        <pc:chgData name="Elizabeth Hanna" userId="b5620f16-646a-4221-a164-d090567373aa" providerId="ADAL" clId="{888E21B6-309A-4A44-A36C-E71D29A6B7C1}" dt="2021-10-12T19:54:42.201" v="7397" actId="700"/>
        <pc:sldMkLst>
          <pc:docMk/>
          <pc:sldMk cId="1751834527" sldId="257"/>
        </pc:sldMkLst>
        <pc:spChg chg="mod ord">
          <ac:chgData name="Elizabeth Hanna" userId="b5620f16-646a-4221-a164-d090567373aa" providerId="ADAL" clId="{888E21B6-309A-4A44-A36C-E71D29A6B7C1}" dt="2021-10-12T19:54:42.201" v="7397" actId="700"/>
          <ac:spMkLst>
            <pc:docMk/>
            <pc:sldMk cId="1751834527" sldId="257"/>
            <ac:spMk id="2" creationId="{72632BE8-92FD-43E9-B168-7FFD4635A79F}"/>
          </ac:spMkLst>
        </pc:spChg>
        <pc:spChg chg="mod ord">
          <ac:chgData name="Elizabeth Hanna" userId="b5620f16-646a-4221-a164-d090567373aa" providerId="ADAL" clId="{888E21B6-309A-4A44-A36C-E71D29A6B7C1}" dt="2021-10-12T19:54:42.201" v="7397" actId="700"/>
          <ac:spMkLst>
            <pc:docMk/>
            <pc:sldMk cId="1751834527" sldId="257"/>
            <ac:spMk id="3" creationId="{30B4FEF3-7B99-45C0-9716-FCD077A762CD}"/>
          </ac:spMkLst>
        </pc:spChg>
      </pc:sldChg>
      <pc:sldChg chg="modSp mod chgLayout modNotesTx">
        <pc:chgData name="Elizabeth Hanna" userId="b5620f16-646a-4221-a164-d090567373aa" providerId="ADAL" clId="{888E21B6-309A-4A44-A36C-E71D29A6B7C1}" dt="2021-10-12T19:54:42.201" v="7397" actId="700"/>
        <pc:sldMkLst>
          <pc:docMk/>
          <pc:sldMk cId="3496891132" sldId="258"/>
        </pc:sldMkLst>
        <pc:spChg chg="mod ord">
          <ac:chgData name="Elizabeth Hanna" userId="b5620f16-646a-4221-a164-d090567373aa" providerId="ADAL" clId="{888E21B6-309A-4A44-A36C-E71D29A6B7C1}" dt="2021-10-12T19:54:42.201" v="7397" actId="700"/>
          <ac:spMkLst>
            <pc:docMk/>
            <pc:sldMk cId="3496891132" sldId="258"/>
            <ac:spMk id="2" creationId="{D74C40C4-AD7B-4653-94A1-C2CCA99C71D4}"/>
          </ac:spMkLst>
        </pc:spChg>
        <pc:spChg chg="mod ord">
          <ac:chgData name="Elizabeth Hanna" userId="b5620f16-646a-4221-a164-d090567373aa" providerId="ADAL" clId="{888E21B6-309A-4A44-A36C-E71D29A6B7C1}" dt="2021-10-12T19:54:42.201" v="7397" actId="700"/>
          <ac:spMkLst>
            <pc:docMk/>
            <pc:sldMk cId="3496891132" sldId="258"/>
            <ac:spMk id="4" creationId="{F187F17D-F01E-4CA3-A933-4BF46C3EF84E}"/>
          </ac:spMkLst>
        </pc:spChg>
      </pc:sldChg>
      <pc:sldChg chg="modSp mod chgLayout modNotesTx">
        <pc:chgData name="Elizabeth Hanna" userId="b5620f16-646a-4221-a164-d090567373aa" providerId="ADAL" clId="{888E21B6-309A-4A44-A36C-E71D29A6B7C1}" dt="2021-10-12T19:54:42.201" v="7397" actId="700"/>
        <pc:sldMkLst>
          <pc:docMk/>
          <pc:sldMk cId="2795244789" sldId="259"/>
        </pc:sldMkLst>
        <pc:spChg chg="mod ord">
          <ac:chgData name="Elizabeth Hanna" userId="b5620f16-646a-4221-a164-d090567373aa" providerId="ADAL" clId="{888E21B6-309A-4A44-A36C-E71D29A6B7C1}" dt="2021-10-12T19:54:42.201" v="7397" actId="700"/>
          <ac:spMkLst>
            <pc:docMk/>
            <pc:sldMk cId="2795244789" sldId="259"/>
            <ac:spMk id="2" creationId="{3734E95E-65C1-4D47-B332-86CC2F8FB014}"/>
          </ac:spMkLst>
        </pc:spChg>
        <pc:spChg chg="mod ord">
          <ac:chgData name="Elizabeth Hanna" userId="b5620f16-646a-4221-a164-d090567373aa" providerId="ADAL" clId="{888E21B6-309A-4A44-A36C-E71D29A6B7C1}" dt="2021-10-12T19:54:42.201" v="7397" actId="700"/>
          <ac:spMkLst>
            <pc:docMk/>
            <pc:sldMk cId="2795244789" sldId="259"/>
            <ac:spMk id="3" creationId="{9989936A-9CC3-4445-BB55-B53919CF13AF}"/>
          </ac:spMkLst>
        </pc:spChg>
      </pc:sldChg>
      <pc:sldChg chg="modSp new del mod">
        <pc:chgData name="Elizabeth Hanna" userId="b5620f16-646a-4221-a164-d090567373aa" providerId="ADAL" clId="{888E21B6-309A-4A44-A36C-E71D29A6B7C1}" dt="2021-10-07T16:13:42.317" v="5389" actId="47"/>
        <pc:sldMkLst>
          <pc:docMk/>
          <pc:sldMk cId="283162280" sldId="260"/>
        </pc:sldMkLst>
        <pc:spChg chg="mod">
          <ac:chgData name="Elizabeth Hanna" userId="b5620f16-646a-4221-a164-d090567373aa" providerId="ADAL" clId="{888E21B6-309A-4A44-A36C-E71D29A6B7C1}" dt="2021-10-01T17:11:13.500" v="16" actId="20577"/>
          <ac:spMkLst>
            <pc:docMk/>
            <pc:sldMk cId="283162280" sldId="260"/>
            <ac:spMk id="2" creationId="{4C491024-7F1B-4486-B4C5-5AF9F3CFF43B}"/>
          </ac:spMkLst>
        </pc:spChg>
        <pc:spChg chg="mod">
          <ac:chgData name="Elizabeth Hanna" userId="b5620f16-646a-4221-a164-d090567373aa" providerId="ADAL" clId="{888E21B6-309A-4A44-A36C-E71D29A6B7C1}" dt="2021-10-07T16:13:39.844" v="5388" actId="20577"/>
          <ac:spMkLst>
            <pc:docMk/>
            <pc:sldMk cId="283162280" sldId="260"/>
            <ac:spMk id="3" creationId="{BAD90F19-C1AA-457E-90A1-47BF93148943}"/>
          </ac:spMkLst>
        </pc:spChg>
      </pc:sldChg>
      <pc:sldChg chg="modSp new mod modClrScheme chgLayout modNotesTx">
        <pc:chgData name="Elizabeth Hanna" userId="b5620f16-646a-4221-a164-d090567373aa" providerId="ADAL" clId="{888E21B6-309A-4A44-A36C-E71D29A6B7C1}" dt="2021-10-12T19:54:42.201" v="7397" actId="700"/>
        <pc:sldMkLst>
          <pc:docMk/>
          <pc:sldMk cId="3401320756" sldId="261"/>
        </pc:sldMkLst>
        <pc:spChg chg="mod ord">
          <ac:chgData name="Elizabeth Hanna" userId="b5620f16-646a-4221-a164-d090567373aa" providerId="ADAL" clId="{888E21B6-309A-4A44-A36C-E71D29A6B7C1}" dt="2021-10-12T19:54:42.201" v="7397" actId="700"/>
          <ac:spMkLst>
            <pc:docMk/>
            <pc:sldMk cId="3401320756" sldId="261"/>
            <ac:spMk id="2" creationId="{E4E80552-A081-4F8A-8AD5-76DE9D8984A4}"/>
          </ac:spMkLst>
        </pc:spChg>
        <pc:spChg chg="mod ord">
          <ac:chgData name="Elizabeth Hanna" userId="b5620f16-646a-4221-a164-d090567373aa" providerId="ADAL" clId="{888E21B6-309A-4A44-A36C-E71D29A6B7C1}" dt="2021-10-12T19:54:42.201" v="7397" actId="700"/>
          <ac:spMkLst>
            <pc:docMk/>
            <pc:sldMk cId="3401320756" sldId="261"/>
            <ac:spMk id="3" creationId="{5248CBA2-AE0C-4D1B-A56E-56C20D26A53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28440" cy="345286"/>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5265810" y="1"/>
            <a:ext cx="4028440" cy="345286"/>
          </a:xfrm>
          <a:prstGeom prst="rect">
            <a:avLst/>
          </a:prstGeom>
        </p:spPr>
        <p:txBody>
          <a:bodyPr vert="horz" lIns="92492" tIns="46246" rIns="92492" bIns="46246" rtlCol="0"/>
          <a:lstStyle>
            <a:lvl1pPr algn="r">
              <a:defRPr sz="1200"/>
            </a:lvl1pPr>
          </a:lstStyle>
          <a:p>
            <a:fld id="{8EFE251D-6919-4E22-9457-6A3DE4E37251}" type="datetimeFigureOut">
              <a:rPr lang="en-US" smtClean="0"/>
              <a:t>10/12/2021</a:t>
            </a:fld>
            <a:endParaRPr lang="en-US"/>
          </a:p>
        </p:txBody>
      </p:sp>
      <p:sp>
        <p:nvSpPr>
          <p:cNvPr id="4" name="Slide Image Placeholder 3"/>
          <p:cNvSpPr>
            <a:spLocks noGrp="1" noRot="1" noChangeAspect="1"/>
          </p:cNvSpPr>
          <p:nvPr>
            <p:ph type="sldImg" idx="2"/>
          </p:nvPr>
        </p:nvSpPr>
        <p:spPr>
          <a:xfrm>
            <a:off x="2584450" y="860425"/>
            <a:ext cx="4127500" cy="2322513"/>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929641" y="3311872"/>
            <a:ext cx="7437120" cy="270971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36528"/>
            <a:ext cx="4028440" cy="345285"/>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5265810" y="6536528"/>
            <a:ext cx="4028440" cy="345285"/>
          </a:xfrm>
          <a:prstGeom prst="rect">
            <a:avLst/>
          </a:prstGeom>
        </p:spPr>
        <p:txBody>
          <a:bodyPr vert="horz" lIns="92492" tIns="46246" rIns="92492" bIns="46246" rtlCol="0" anchor="b"/>
          <a:lstStyle>
            <a:lvl1pPr algn="r">
              <a:defRPr sz="1200"/>
            </a:lvl1pPr>
          </a:lstStyle>
          <a:p>
            <a:fld id="{C5691AD1-D3DF-4580-89F8-6495A8B467DC}" type="slidenum">
              <a:rPr lang="en-US" smtClean="0"/>
              <a:t>‹#›</a:t>
            </a:fld>
            <a:endParaRPr lang="en-US"/>
          </a:p>
        </p:txBody>
      </p:sp>
    </p:spTree>
    <p:extLst>
      <p:ext uri="{BB962C8B-B14F-4D97-AF65-F5344CB8AC3E}">
        <p14:creationId xmlns:p14="http://schemas.microsoft.com/office/powerpoint/2010/main" val="35200347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latin typeface="Times New Roman" panose="02020603050405020304" pitchFamily="18" charset="0"/>
                <a:ea typeface="Times New Roman" panose="02020603050405020304" pitchFamily="18" charset="0"/>
              </a:rPr>
              <a:t>Vice Mayor, Councilmembers, Elizabeth Hanna, Revenue Services Supervisor </a:t>
            </a:r>
          </a:p>
          <a:p>
            <a:endParaRPr lang="en-US" sz="1800" dirty="0">
              <a:latin typeface="Times New Roman" panose="02020603050405020304" pitchFamily="18" charset="0"/>
              <a:ea typeface="Times New Roman" panose="02020603050405020304" pitchFamily="18" charset="0"/>
            </a:endParaRPr>
          </a:p>
          <a:p>
            <a:r>
              <a:rPr lang="en-US" sz="1800" dirty="0">
                <a:latin typeface="Times New Roman" panose="02020603050405020304" pitchFamily="18" charset="0"/>
                <a:ea typeface="Times New Roman" panose="02020603050405020304" pitchFamily="18" charset="0"/>
              </a:rPr>
              <a:t>Intro:  This evening, I will be introducing a topic related to utility billing and owner responsibility. Currently, the City of Folsom allows tenants to open and close utility accounts in their name. I will review our research and outreach regarding best practices amongst Sacramento County and introduce a proposed change to our municipal code. </a:t>
            </a:r>
            <a:endParaRPr lang="en-US" sz="1800" b="1" dirty="0">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C5691AD1-D3DF-4580-89F8-6495A8B467DC}" type="slidenum">
              <a:rPr lang="en-US" smtClean="0"/>
              <a:t>1</a:t>
            </a:fld>
            <a:endParaRPr lang="en-US"/>
          </a:p>
        </p:txBody>
      </p:sp>
    </p:spTree>
    <p:extLst>
      <p:ext uri="{BB962C8B-B14F-4D97-AF65-F5344CB8AC3E}">
        <p14:creationId xmlns:p14="http://schemas.microsoft.com/office/powerpoint/2010/main" val="19302319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r>
              <a:rPr lang="en-US" dirty="0"/>
              <a:t>CA Health and Safety Code 5473 allows delinquent utility charges to be collected as a direct levy on the property tax roll</a:t>
            </a:r>
          </a:p>
          <a:p>
            <a:pPr defTabSz="924916"/>
            <a:endParaRPr lang="en-US" dirty="0"/>
          </a:p>
          <a:p>
            <a:pPr defTabSz="924916"/>
            <a:r>
              <a:rPr lang="en-US" dirty="0"/>
              <a:t>3.20.040 - allows for unpaid charges to be collected on the tax roll, which we partake in annually (Specifically: </a:t>
            </a:r>
            <a:r>
              <a:rPr lang="en-US" b="0" i="0" dirty="0">
                <a:solidFill>
                  <a:srgbClr val="212529"/>
                </a:solidFill>
                <a:effectLst/>
                <a:latin typeface="Open Sans" panose="020B0606030504020204" pitchFamily="34" charset="0"/>
              </a:rPr>
              <a:t>The methods of collection set forth in this chapter are in addition to any other method permitted or allowed by law and shall not repeal any existing law or ordinance now in effect. Unpaid charges may become a lien on any property to the extent authorized by law. (Ord. 1050 § 2 (part), 2006))</a:t>
            </a:r>
          </a:p>
          <a:p>
            <a:pPr defTabSz="924916"/>
            <a:endParaRPr lang="en-US" dirty="0">
              <a:solidFill>
                <a:srgbClr val="212529"/>
              </a:solidFill>
              <a:latin typeface="Open Sans" panose="020B0606030504020204" pitchFamily="34" charset="0"/>
            </a:endParaRPr>
          </a:p>
          <a:p>
            <a:pPr defTabSz="924916"/>
            <a:r>
              <a:rPr lang="en-US" dirty="0">
                <a:solidFill>
                  <a:srgbClr val="212529"/>
                </a:solidFill>
                <a:latin typeface="Open Sans" panose="020B0606030504020204" pitchFamily="34" charset="0"/>
              </a:rPr>
              <a:t>Revenue partakes in the annual Direct Levy Process to transfer delinquent utilities to property tax roles. We did not in 2021 to provide relief for our customers due to COVID 19.  (2020 there were 13 accounts) </a:t>
            </a:r>
            <a:endParaRPr lang="en-US" dirty="0"/>
          </a:p>
          <a:p>
            <a:pPr defTabSz="924916"/>
            <a:endParaRPr lang="en-US" dirty="0"/>
          </a:p>
          <a:p>
            <a:endParaRPr lang="en-US" dirty="0"/>
          </a:p>
        </p:txBody>
      </p:sp>
      <p:sp>
        <p:nvSpPr>
          <p:cNvPr id="4" name="Slide Number Placeholder 3"/>
          <p:cNvSpPr>
            <a:spLocks noGrp="1"/>
          </p:cNvSpPr>
          <p:nvPr>
            <p:ph type="sldNum" sz="quarter" idx="5"/>
          </p:nvPr>
        </p:nvSpPr>
        <p:spPr/>
        <p:txBody>
          <a:bodyPr/>
          <a:lstStyle/>
          <a:p>
            <a:fld id="{C5691AD1-D3DF-4580-89F8-6495A8B467DC}" type="slidenum">
              <a:rPr lang="en-US" smtClean="0"/>
              <a:t>2</a:t>
            </a:fld>
            <a:endParaRPr lang="en-US"/>
          </a:p>
        </p:txBody>
      </p:sp>
    </p:spTree>
    <p:extLst>
      <p:ext uri="{BB962C8B-B14F-4D97-AF65-F5344CB8AC3E}">
        <p14:creationId xmlns:p14="http://schemas.microsoft.com/office/powerpoint/2010/main" val="39089292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Residential Accounts (24,300): </a:t>
            </a:r>
          </a:p>
          <a:p>
            <a:pPr marL="173422" indent="-173422" defTabSz="924916">
              <a:buFont typeface="Arial" panose="020B0604020202020204" pitchFamily="34" charset="0"/>
              <a:buChar char="•"/>
            </a:pPr>
            <a:r>
              <a:rPr lang="en-US" sz="1000" dirty="0"/>
              <a:t>The City of Folsom currently allows rental occupants to open utility accounts if the legal owner of the property has a current Business License AND a $240 deposit is added to the new account </a:t>
            </a:r>
          </a:p>
          <a:p>
            <a:pPr marL="173422" indent="-173422">
              <a:buFont typeface="Arial" panose="020B0604020202020204" pitchFamily="34" charset="0"/>
              <a:buChar char="•"/>
            </a:pPr>
            <a:endParaRPr lang="en-US" sz="1000" dirty="0"/>
          </a:p>
          <a:p>
            <a:r>
              <a:rPr lang="en-US" sz="1000" dirty="0"/>
              <a:t>Commercial Accounts (1,700): </a:t>
            </a:r>
          </a:p>
          <a:p>
            <a:pPr marL="173422" indent="-173422">
              <a:buFont typeface="Arial" panose="020B0604020202020204" pitchFamily="34" charset="0"/>
              <a:buChar char="•"/>
            </a:pPr>
            <a:r>
              <a:rPr lang="en-US" sz="1000" dirty="0"/>
              <a:t>Single business parcels, generally bill directly to tenants </a:t>
            </a:r>
          </a:p>
          <a:p>
            <a:pPr marL="173422" indent="-173422">
              <a:buFont typeface="Arial" panose="020B0604020202020204" pitchFamily="34" charset="0"/>
              <a:buChar char="•"/>
            </a:pPr>
            <a:r>
              <a:rPr lang="en-US" sz="1000" dirty="0"/>
              <a:t>Strip malls, or multi-business parcels, we split services for billing between tenants and property managers and in some instances a 3</a:t>
            </a:r>
            <a:r>
              <a:rPr lang="en-US" sz="1000" baseline="30000" dirty="0"/>
              <a:t>rd</a:t>
            </a:r>
            <a:r>
              <a:rPr lang="en-US" sz="1000" dirty="0"/>
              <a:t> party commercial bill management company. </a:t>
            </a:r>
          </a:p>
          <a:p>
            <a:pPr marL="173422" indent="-173422">
              <a:buFont typeface="Arial" panose="020B0604020202020204" pitchFamily="34" charset="0"/>
              <a:buChar char="•"/>
            </a:pPr>
            <a:r>
              <a:rPr lang="en-US" sz="1000" dirty="0"/>
              <a:t>In commercial instances, we may bill water to a property manager, sewer and regional sanitation to tenants and solid waste to a 3</a:t>
            </a:r>
            <a:r>
              <a:rPr lang="en-US" sz="1000" baseline="30000" dirty="0"/>
              <a:t>rd</a:t>
            </a:r>
            <a:r>
              <a:rPr lang="en-US" sz="1000" dirty="0"/>
              <a:t> party commercial biller. </a:t>
            </a:r>
          </a:p>
          <a:p>
            <a:pPr marL="173422" indent="-173422">
              <a:buFont typeface="Arial" panose="020B0604020202020204" pitchFamily="34" charset="0"/>
              <a:buChar char="•"/>
            </a:pPr>
            <a:r>
              <a:rPr lang="en-US" sz="1000" dirty="0"/>
              <a:t>****PALLDIO EXAMPLE PREPARED****</a:t>
            </a:r>
          </a:p>
          <a:p>
            <a:pPr marL="173422" indent="-173422">
              <a:buFont typeface="Arial" panose="020B0604020202020204" pitchFamily="34" charset="0"/>
              <a:buChar char="•"/>
            </a:pPr>
            <a:endParaRPr lang="en-US" sz="1000" dirty="0"/>
          </a:p>
          <a:p>
            <a:pPr marL="173422" indent="-173422" defTabSz="924916">
              <a:buFont typeface="Arial" panose="020B0604020202020204" pitchFamily="34" charset="0"/>
              <a:buChar char="•"/>
            </a:pPr>
            <a:r>
              <a:rPr lang="en-US" sz="1000" dirty="0"/>
              <a:t>30% Monthly utility account turnovers are rentals (about 215 total processed requests a month) </a:t>
            </a:r>
          </a:p>
          <a:p>
            <a:pPr defTabSz="924916"/>
            <a:r>
              <a:rPr lang="en-US" sz="1000" dirty="0"/>
              <a:t>Rely on property owners, tenants and property managers to provide timely communication and correct information </a:t>
            </a:r>
          </a:p>
          <a:p>
            <a:endParaRPr lang="en-US" dirty="0"/>
          </a:p>
        </p:txBody>
      </p:sp>
      <p:sp>
        <p:nvSpPr>
          <p:cNvPr id="4" name="Slide Number Placeholder 3"/>
          <p:cNvSpPr>
            <a:spLocks noGrp="1"/>
          </p:cNvSpPr>
          <p:nvPr>
            <p:ph type="sldNum" sz="quarter" idx="5"/>
          </p:nvPr>
        </p:nvSpPr>
        <p:spPr/>
        <p:txBody>
          <a:bodyPr/>
          <a:lstStyle/>
          <a:p>
            <a:fld id="{C5691AD1-D3DF-4580-89F8-6495A8B467DC}" type="slidenum">
              <a:rPr lang="en-US" smtClean="0"/>
              <a:t>3</a:t>
            </a:fld>
            <a:endParaRPr lang="en-US"/>
          </a:p>
        </p:txBody>
      </p:sp>
    </p:spTree>
    <p:extLst>
      <p:ext uri="{BB962C8B-B14F-4D97-AF65-F5344CB8AC3E}">
        <p14:creationId xmlns:p14="http://schemas.microsoft.com/office/powerpoint/2010/main" val="9387204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sz="1000" dirty="0">
                <a:solidFill>
                  <a:srgbClr val="000000"/>
                </a:solidFill>
                <a:latin typeface="Calibri" panose="020F0502020204030204" pitchFamily="34" charset="0"/>
                <a:ea typeface="Calibri" panose="020F0502020204030204" pitchFamily="34" charset="0"/>
                <a:cs typeface="Calibri" panose="020F0502020204030204" pitchFamily="34" charset="0"/>
              </a:rPr>
              <a:t>In researching our neighboring districts, we found it is best practice for Sacramento County Utility Agencies to bill the legal owner of a parcel.  </a:t>
            </a:r>
          </a:p>
          <a:p>
            <a:pPr defTabSz="924916">
              <a:defRPr/>
            </a:pPr>
            <a:r>
              <a:rPr lang="en-US" sz="1000" dirty="0">
                <a:solidFill>
                  <a:srgbClr val="000000"/>
                </a:solidFill>
                <a:latin typeface="Calibri" panose="020F0502020204030204" pitchFamily="34" charset="0"/>
                <a:ea typeface="Calibri" panose="020F0502020204030204" pitchFamily="34" charset="0"/>
                <a:cs typeface="Calibri" panose="020F0502020204030204" pitchFamily="34" charset="0"/>
              </a:rPr>
              <a:t>-There is no way to accurately confirm tenant or property manager information, but the legal parcel owners' information is always available to us as a County recorded document. </a:t>
            </a:r>
          </a:p>
          <a:p>
            <a:pPr defTabSz="924916">
              <a:defRPr/>
            </a:pPr>
            <a:endParaRPr lang="en-US" sz="10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defTabSz="924916">
              <a:defRPr/>
            </a:pPr>
            <a:r>
              <a:rPr lang="en-US" sz="1000" dirty="0">
                <a:solidFill>
                  <a:srgbClr val="000000"/>
                </a:solidFill>
                <a:latin typeface="Calibri" panose="020F0502020204030204" pitchFamily="34" charset="0"/>
                <a:ea typeface="Calibri" panose="020F0502020204030204" pitchFamily="34" charset="0"/>
                <a:cs typeface="Calibri" panose="020F0502020204030204" pitchFamily="34" charset="0"/>
              </a:rPr>
              <a:t>13 local agencies surveyed --Roseville, Davis, Stockton, Sacramento County, City of Sacramento, West Sacramento, Sacramento Suburban Water District, Lincoln, Placerville, El Dorado Irrigation District, San Juan Water District, Orangevale Water, Citrus Heights Water District– Include verbiage/ordinances explicitly stating the legal owner of the parcel is responsible for the utility bill. </a:t>
            </a:r>
          </a:p>
          <a:p>
            <a:pPr defTabSz="924916">
              <a:defRPr/>
            </a:pPr>
            <a:r>
              <a:rPr lang="en-US" sz="1000" dirty="0">
                <a:solidFill>
                  <a:srgbClr val="000000"/>
                </a:solidFill>
                <a:latin typeface="Calibri" panose="020F0502020204030204" pitchFamily="34" charset="0"/>
                <a:cs typeface="Calibri" panose="020F0502020204030204" pitchFamily="34" charset="0"/>
              </a:rPr>
              <a:t>   </a:t>
            </a:r>
            <a:r>
              <a:rPr lang="en-US" sz="1000" dirty="0"/>
              <a:t>(San Juan Water, which services ARC and EID which will serve an area of FPA )</a:t>
            </a:r>
          </a:p>
          <a:p>
            <a:pPr marL="173422" indent="-173422" defTabSz="924916">
              <a:buFontTx/>
              <a:buChar char="-"/>
              <a:defRPr/>
            </a:pPr>
            <a:endParaRPr lang="en-US" sz="1000" dirty="0"/>
          </a:p>
          <a:p>
            <a:pPr defTabSz="924916">
              <a:defRPr/>
            </a:pPr>
            <a:r>
              <a:rPr lang="en-US" sz="1000" dirty="0"/>
              <a:t>To accurately bill, efficiently provide customer service for Folsom and follow City and County collection procedures, utility accounts must remain in the property owner’s name. </a:t>
            </a:r>
          </a:p>
          <a:p>
            <a:pPr marL="173422" indent="-173422" defTabSz="924916">
              <a:buFontTx/>
              <a:buChar char="-"/>
              <a:defRPr/>
            </a:pPr>
            <a:endParaRPr lang="en-US" dirty="0"/>
          </a:p>
          <a:p>
            <a:pPr marL="173422" indent="-173422" defTabSz="924916">
              <a:buFontTx/>
              <a:buChar char="-"/>
              <a:defRPr/>
            </a:pPr>
            <a:endParaRPr lang="en-US" dirty="0"/>
          </a:p>
          <a:p>
            <a:endParaRPr lang="en-US" dirty="0"/>
          </a:p>
        </p:txBody>
      </p:sp>
      <p:sp>
        <p:nvSpPr>
          <p:cNvPr id="4" name="Slide Number Placeholder 3"/>
          <p:cNvSpPr>
            <a:spLocks noGrp="1"/>
          </p:cNvSpPr>
          <p:nvPr>
            <p:ph type="sldNum" sz="quarter" idx="5"/>
          </p:nvPr>
        </p:nvSpPr>
        <p:spPr/>
        <p:txBody>
          <a:bodyPr/>
          <a:lstStyle/>
          <a:p>
            <a:fld id="{C5691AD1-D3DF-4580-89F8-6495A8B467DC}" type="slidenum">
              <a:rPr lang="en-US" smtClean="0"/>
              <a:t>4</a:t>
            </a:fld>
            <a:endParaRPr lang="en-US"/>
          </a:p>
        </p:txBody>
      </p:sp>
    </p:spTree>
    <p:extLst>
      <p:ext uri="{BB962C8B-B14F-4D97-AF65-F5344CB8AC3E}">
        <p14:creationId xmlns:p14="http://schemas.microsoft.com/office/powerpoint/2010/main" val="15203595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sz="1100" dirty="0">
                <a:solidFill>
                  <a:srgbClr val="000000"/>
                </a:solidFill>
                <a:latin typeface="Calibri" panose="020F0502020204030204" pitchFamily="34" charset="0"/>
                <a:ea typeface="Times New Roman" panose="02020603050405020304" pitchFamily="18" charset="0"/>
              </a:rPr>
              <a:t>Owners can provide written authorization to add property managers and tenants to accounts </a:t>
            </a:r>
          </a:p>
          <a:p>
            <a:pPr defTabSz="924916">
              <a:defRPr/>
            </a:pPr>
            <a:r>
              <a:rPr lang="en-US" sz="1100" dirty="0"/>
              <a:t>Residential- Owners can authorize adding tenants to their account to receive a copy of the bill, make payments, and manage services </a:t>
            </a:r>
          </a:p>
          <a:p>
            <a:pPr defTabSz="924916">
              <a:defRPr/>
            </a:pPr>
            <a:r>
              <a:rPr lang="en-US" sz="1100" dirty="0"/>
              <a:t>Commercial – Owners already are required to provide copies of property manager agreements to add them to accounts to receive copies of the bill, pay the bill and manage services</a:t>
            </a:r>
          </a:p>
          <a:p>
            <a:pPr defTabSz="924916">
              <a:defRPr/>
            </a:pPr>
            <a:endParaRPr lang="en-US" sz="1100" dirty="0"/>
          </a:p>
          <a:p>
            <a:pPr defTabSz="924916">
              <a:defRPr/>
            </a:pPr>
            <a:r>
              <a:rPr lang="en-US" sz="1100" dirty="0"/>
              <a:t>Recommending an 18-month transition for our customers. All new rental start requests will receive an explanation in the change in process, and accounts will be opened in the legal owner's name at that time. This time frame would allow us to handle most year lease turnovers. </a:t>
            </a:r>
          </a:p>
          <a:p>
            <a:pPr defTabSz="924916">
              <a:defRPr/>
            </a:pPr>
            <a:endParaRPr lang="en-US" sz="1100" dirty="0"/>
          </a:p>
          <a:p>
            <a:pPr defTabSz="924916">
              <a:defRPr/>
            </a:pPr>
            <a:r>
              <a:rPr lang="en-US" sz="1100" dirty="0"/>
              <a:t>Allows us to provide one-on-one communication and assistance to explain the change to our customers. </a:t>
            </a:r>
          </a:p>
          <a:p>
            <a:pPr defTabSz="924916">
              <a:defRPr/>
            </a:pPr>
            <a:endParaRPr lang="en-US" sz="1100" dirty="0"/>
          </a:p>
          <a:p>
            <a:pPr defTabSz="924916">
              <a:defRPr/>
            </a:pPr>
            <a:r>
              <a:rPr lang="en-US" sz="1100" dirty="0"/>
              <a:t>We will be coming to you in an upcoming meeting with our ordinance proposal. </a:t>
            </a:r>
          </a:p>
          <a:p>
            <a:pPr defTabSz="924916">
              <a:defRPr/>
            </a:pPr>
            <a:endParaRPr lang="en-US" sz="1100" dirty="0"/>
          </a:p>
          <a:p>
            <a:pPr defTabSz="924916">
              <a:defRPr/>
            </a:pPr>
            <a:endParaRPr lang="en-US" sz="1100" dirty="0"/>
          </a:p>
          <a:p>
            <a:pPr defTabSz="924916">
              <a:defRPr/>
            </a:pPr>
            <a:endParaRPr lang="en-US" sz="1100" dirty="0"/>
          </a:p>
          <a:p>
            <a:pPr defTabSz="924916">
              <a:defRPr/>
            </a:pPr>
            <a:endParaRPr lang="en-US" sz="1100" dirty="0">
              <a:solidFill>
                <a:srgbClr val="000000"/>
              </a:solidFill>
              <a:latin typeface="Calibri" panose="020F0502020204030204" pitchFamily="34"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5691AD1-D3DF-4580-89F8-6495A8B467DC}" type="slidenum">
              <a:rPr lang="en-US" smtClean="0"/>
              <a:t>5</a:t>
            </a:fld>
            <a:endParaRPr lang="en-US"/>
          </a:p>
        </p:txBody>
      </p:sp>
    </p:spTree>
    <p:extLst>
      <p:ext uri="{BB962C8B-B14F-4D97-AF65-F5344CB8AC3E}">
        <p14:creationId xmlns:p14="http://schemas.microsoft.com/office/powerpoint/2010/main" val="29605625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296777" y="5298740"/>
            <a:ext cx="9144000" cy="1012950"/>
          </a:xfrm>
        </p:spPr>
        <p:txBody>
          <a:bodyPr anchor="ctr"/>
          <a:lstStyle>
            <a:lvl1pPr algn="l">
              <a:defRPr sz="6000" baseline="0">
                <a:solidFill>
                  <a:schemeClr val="bg1"/>
                </a:solidFill>
                <a:latin typeface="Georgia" panose="02040502050405020303" pitchFamily="18" charset="0"/>
              </a:defRPr>
            </a:lvl1pPr>
          </a:lstStyle>
          <a:p>
            <a:r>
              <a:rPr lang="en-US" dirty="0"/>
              <a:t>Click to add title</a:t>
            </a:r>
          </a:p>
        </p:txBody>
      </p:sp>
    </p:spTree>
    <p:extLst>
      <p:ext uri="{BB962C8B-B14F-4D97-AF65-F5344CB8AC3E}">
        <p14:creationId xmlns:p14="http://schemas.microsoft.com/office/powerpoint/2010/main" val="1356952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838200" y="0"/>
            <a:ext cx="9617242" cy="1325563"/>
          </a:xfrm>
        </p:spPr>
        <p:txBody>
          <a:bodyPr>
            <a:normAutofit/>
          </a:bodyPr>
          <a:lstStyle>
            <a:lvl1pPr>
              <a:defRPr sz="6000" baseline="0">
                <a:solidFill>
                  <a:schemeClr val="bg1"/>
                </a:solidFill>
                <a:latin typeface="Arial" panose="020B0604020202020204" pitchFamily="34" charset="0"/>
                <a:cs typeface="Arial" panose="020B0604020202020204" pitchFamily="34" charset="0"/>
              </a:defRPr>
            </a:lvl1pPr>
          </a:lstStyle>
          <a:p>
            <a:r>
              <a:rPr lang="en-US" dirty="0"/>
              <a:t>Click to add title</a:t>
            </a:r>
          </a:p>
        </p:txBody>
      </p:sp>
      <p:sp>
        <p:nvSpPr>
          <p:cNvPr id="3" name="Content Placeholder 2"/>
          <p:cNvSpPr>
            <a:spLocks noGrp="1"/>
          </p:cNvSpPr>
          <p:nvPr>
            <p:ph idx="1" hasCustomPrompt="1"/>
          </p:nvPr>
        </p:nvSpPr>
        <p:spPr/>
        <p:txBody>
          <a:bodyPr>
            <a:normAutofit/>
          </a:bodyPr>
          <a:lstStyle>
            <a:lvl1pPr>
              <a:defRPr sz="4000">
                <a:latin typeface="Arial" panose="020B0604020202020204" pitchFamily="34" charset="0"/>
                <a:cs typeface="Arial" panose="020B0604020202020204" pitchFamily="34" charset="0"/>
              </a:defRPr>
            </a:lvl1pPr>
          </a:lstStyle>
          <a:p>
            <a:pPr lvl="0"/>
            <a:r>
              <a:rPr lang="en-US" dirty="0"/>
              <a:t>Click to add content</a:t>
            </a:r>
          </a:p>
        </p:txBody>
      </p:sp>
    </p:spTree>
    <p:extLst>
      <p:ext uri="{BB962C8B-B14F-4D97-AF65-F5344CB8AC3E}">
        <p14:creationId xmlns:p14="http://schemas.microsoft.com/office/powerpoint/2010/main" val="40650655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831850" y="1709738"/>
            <a:ext cx="10515600" cy="2852737"/>
          </a:xfrm>
        </p:spPr>
        <p:txBody>
          <a:bodyPr anchor="b"/>
          <a:lstStyle>
            <a:lvl1pPr>
              <a:defRPr sz="6000">
                <a:latin typeface="Georgia" panose="02040502050405020303" pitchFamily="18" charset="0"/>
                <a:cs typeface="Arial" panose="020B0604020202020204" pitchFamily="34" charset="0"/>
              </a:defRPr>
            </a:lvl1pPr>
          </a:lstStyle>
          <a:p>
            <a:r>
              <a:rPr lang="en-US" dirty="0"/>
              <a:t>Click to add title</a:t>
            </a:r>
          </a:p>
        </p:txBody>
      </p:sp>
      <p:sp>
        <p:nvSpPr>
          <p:cNvPr id="3" name="Text Placeholder 2"/>
          <p:cNvSpPr>
            <a:spLocks noGrp="1"/>
          </p:cNvSpPr>
          <p:nvPr>
            <p:ph type="body" idx="1" hasCustomPrompt="1"/>
          </p:nvPr>
        </p:nvSpPr>
        <p:spPr>
          <a:xfrm>
            <a:off x="831850" y="4589463"/>
            <a:ext cx="10515600" cy="1500187"/>
          </a:xfrm>
        </p:spPr>
        <p:txBody>
          <a:bodyPr>
            <a:normAutofit/>
          </a:bodyPr>
          <a:lstStyle>
            <a:lvl1pPr marL="0" indent="0">
              <a:buNone/>
              <a:defRPr sz="4000" b="1" baseline="0">
                <a:solidFill>
                  <a:srgbClr val="143C7F"/>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SUBTITLE</a:t>
            </a:r>
          </a:p>
        </p:txBody>
      </p:sp>
    </p:spTree>
    <p:extLst>
      <p:ext uri="{BB962C8B-B14F-4D97-AF65-F5344CB8AC3E}">
        <p14:creationId xmlns:p14="http://schemas.microsoft.com/office/powerpoint/2010/main" val="1377208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838200" y="0"/>
            <a:ext cx="9593179" cy="1325563"/>
          </a:xfrm>
        </p:spPr>
        <p:txBody>
          <a:bodyPr>
            <a:normAutofit/>
          </a:bodyPr>
          <a:lstStyle>
            <a:lvl1pPr>
              <a:defRPr sz="6000">
                <a:solidFill>
                  <a:schemeClr val="bg1"/>
                </a:solidFill>
                <a:latin typeface="Arial" panose="020B0604020202020204" pitchFamily="34" charset="0"/>
                <a:cs typeface="Arial" panose="020B0604020202020204" pitchFamily="34" charset="0"/>
              </a:defRPr>
            </a:lvl1pPr>
          </a:lstStyle>
          <a:p>
            <a:r>
              <a:rPr lang="en-US" dirty="0"/>
              <a:t>Click to add title</a:t>
            </a:r>
          </a:p>
        </p:txBody>
      </p:sp>
      <p:sp>
        <p:nvSpPr>
          <p:cNvPr id="3" name="Content Placeholder 2"/>
          <p:cNvSpPr>
            <a:spLocks noGrp="1"/>
          </p:cNvSpPr>
          <p:nvPr>
            <p:ph sz="half" idx="1" hasCustomPrompt="1"/>
          </p:nvPr>
        </p:nvSpPr>
        <p:spPr>
          <a:xfrm>
            <a:off x="838200" y="1825625"/>
            <a:ext cx="5181600" cy="4351338"/>
          </a:xfrm>
        </p:spPr>
        <p:txBody>
          <a:bodyPr/>
          <a:lstStyle>
            <a:lvl1pPr>
              <a:defRPr>
                <a:latin typeface="Arial" panose="020B0604020202020204" pitchFamily="34" charset="0"/>
                <a:cs typeface="Arial" panose="020B0604020202020204" pitchFamily="34" charset="0"/>
              </a:defRPr>
            </a:lvl1pPr>
          </a:lstStyle>
          <a:p>
            <a:pPr lvl="0"/>
            <a:r>
              <a:rPr lang="en-US" dirty="0"/>
              <a:t>Click to add content</a:t>
            </a:r>
          </a:p>
        </p:txBody>
      </p:sp>
      <p:sp>
        <p:nvSpPr>
          <p:cNvPr id="4" name="Content Placeholder 3"/>
          <p:cNvSpPr>
            <a:spLocks noGrp="1"/>
          </p:cNvSpPr>
          <p:nvPr>
            <p:ph sz="half" idx="2" hasCustomPrompt="1"/>
          </p:nvPr>
        </p:nvSpPr>
        <p:spPr>
          <a:xfrm>
            <a:off x="6172200" y="1825625"/>
            <a:ext cx="5181600" cy="4351338"/>
          </a:xfrm>
        </p:spPr>
        <p:txBody>
          <a:bodyPr/>
          <a:lstStyle>
            <a:lvl1pPr>
              <a:defRPr>
                <a:latin typeface="Arial" panose="020B0604020202020204" pitchFamily="34" charset="0"/>
                <a:cs typeface="Arial" panose="020B0604020202020204" pitchFamily="34" charset="0"/>
              </a:defRPr>
            </a:lvl1pPr>
          </a:lstStyle>
          <a:p>
            <a:pPr lvl="0"/>
            <a:r>
              <a:rPr lang="en-US" dirty="0"/>
              <a:t>Click to add content</a:t>
            </a:r>
          </a:p>
        </p:txBody>
      </p:sp>
    </p:spTree>
    <p:extLst>
      <p:ext uri="{BB962C8B-B14F-4D97-AF65-F5344CB8AC3E}">
        <p14:creationId xmlns:p14="http://schemas.microsoft.com/office/powerpoint/2010/main" val="523901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839788" y="0"/>
            <a:ext cx="9507370" cy="1325563"/>
          </a:xfrm>
        </p:spPr>
        <p:txBody>
          <a:bodyPr>
            <a:normAutofit/>
          </a:bodyPr>
          <a:lstStyle>
            <a:lvl1pPr>
              <a:defRPr sz="6000" baseline="0">
                <a:solidFill>
                  <a:schemeClr val="bg1"/>
                </a:solidFill>
                <a:latin typeface="Arial" panose="020B0604020202020204" pitchFamily="34" charset="0"/>
                <a:cs typeface="Arial" panose="020B0604020202020204" pitchFamily="34" charset="0"/>
              </a:defRPr>
            </a:lvl1pPr>
          </a:lstStyle>
          <a:p>
            <a:r>
              <a:rPr lang="en-US" dirty="0"/>
              <a:t>Click to add title</a:t>
            </a:r>
          </a:p>
        </p:txBody>
      </p:sp>
      <p:sp>
        <p:nvSpPr>
          <p:cNvPr id="3" name="Text Placeholder 2"/>
          <p:cNvSpPr>
            <a:spLocks noGrp="1"/>
          </p:cNvSpPr>
          <p:nvPr>
            <p:ph type="body" idx="1" hasCustomPrompt="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SUBTITLE</a:t>
            </a:r>
          </a:p>
        </p:txBody>
      </p:sp>
      <p:sp>
        <p:nvSpPr>
          <p:cNvPr id="4" name="Content Placeholder 3"/>
          <p:cNvSpPr>
            <a:spLocks noGrp="1"/>
          </p:cNvSpPr>
          <p:nvPr>
            <p:ph sz="half" idx="2" hasCustomPrompt="1"/>
          </p:nvPr>
        </p:nvSpPr>
        <p:spPr>
          <a:xfrm>
            <a:off x="839788" y="2505075"/>
            <a:ext cx="5157787" cy="3684588"/>
          </a:xfrm>
        </p:spPr>
        <p:txBody>
          <a:bodyPr/>
          <a:lstStyle>
            <a:lvl1pPr>
              <a:defRPr>
                <a:latin typeface="Arial" panose="020B0604020202020204" pitchFamily="34" charset="0"/>
                <a:cs typeface="Arial" panose="020B0604020202020204" pitchFamily="34" charset="0"/>
              </a:defRPr>
            </a:lvl1pPr>
          </a:lstStyle>
          <a:p>
            <a:pPr lvl="0"/>
            <a:r>
              <a:rPr lang="en-US" dirty="0"/>
              <a:t>Click to add content</a:t>
            </a:r>
          </a:p>
        </p:txBody>
      </p:sp>
      <p:sp>
        <p:nvSpPr>
          <p:cNvPr id="5" name="Text Placeholder 4"/>
          <p:cNvSpPr>
            <a:spLocks noGrp="1"/>
          </p:cNvSpPr>
          <p:nvPr>
            <p:ph type="body" sz="quarter" idx="3" hasCustomPrompt="1"/>
          </p:nvPr>
        </p:nvSpPr>
        <p:spPr>
          <a:xfrm>
            <a:off x="6172200" y="1681163"/>
            <a:ext cx="5183188"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SUBTITLE</a:t>
            </a:r>
          </a:p>
        </p:txBody>
      </p:sp>
      <p:sp>
        <p:nvSpPr>
          <p:cNvPr id="6" name="Content Placeholder 5"/>
          <p:cNvSpPr>
            <a:spLocks noGrp="1"/>
          </p:cNvSpPr>
          <p:nvPr>
            <p:ph sz="quarter" idx="4" hasCustomPrompt="1"/>
          </p:nvPr>
        </p:nvSpPr>
        <p:spPr>
          <a:xfrm>
            <a:off x="6172200" y="2505075"/>
            <a:ext cx="5183188" cy="3684588"/>
          </a:xfrm>
        </p:spPr>
        <p:txBody>
          <a:bodyPr/>
          <a:lstStyle>
            <a:lvl1pPr>
              <a:defRPr>
                <a:latin typeface="Arial" panose="020B0604020202020204" pitchFamily="34" charset="0"/>
                <a:cs typeface="Arial" panose="020B0604020202020204" pitchFamily="34" charset="0"/>
              </a:defRPr>
            </a:lvl1pPr>
          </a:lstStyle>
          <a:p>
            <a:pPr lvl="0"/>
            <a:r>
              <a:rPr lang="en-US" dirty="0"/>
              <a:t>Click to add content</a:t>
            </a:r>
          </a:p>
        </p:txBody>
      </p:sp>
    </p:spTree>
    <p:extLst>
      <p:ext uri="{BB962C8B-B14F-4D97-AF65-F5344CB8AC3E}">
        <p14:creationId xmlns:p14="http://schemas.microsoft.com/office/powerpoint/2010/main" val="3889584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839788" y="1540042"/>
            <a:ext cx="3932237" cy="1042570"/>
          </a:xfrm>
        </p:spPr>
        <p:txBody>
          <a:bodyPr anchor="b"/>
          <a:lstStyle>
            <a:lvl1pPr>
              <a:defRPr sz="3200">
                <a:latin typeface="Arial" panose="020B0604020202020204" pitchFamily="34" charset="0"/>
                <a:cs typeface="Arial" panose="020B0604020202020204" pitchFamily="34" charset="0"/>
              </a:defRPr>
            </a:lvl1pPr>
          </a:lstStyle>
          <a:p>
            <a:r>
              <a:rPr lang="en-US" dirty="0"/>
              <a:t>Click to add title</a:t>
            </a:r>
          </a:p>
        </p:txBody>
      </p:sp>
      <p:sp>
        <p:nvSpPr>
          <p:cNvPr id="3" name="Picture Placeholder 2"/>
          <p:cNvSpPr>
            <a:spLocks noGrp="1"/>
          </p:cNvSpPr>
          <p:nvPr>
            <p:ph type="pic" idx="1" hasCustomPrompt="1"/>
          </p:nvPr>
        </p:nvSpPr>
        <p:spPr>
          <a:xfrm>
            <a:off x="5183188" y="1540042"/>
            <a:ext cx="6172200" cy="4873625"/>
          </a:xfrm>
        </p:spPr>
        <p:txBody>
          <a:bodyPr/>
          <a:lstStyle>
            <a:lvl1pPr marL="0" indent="0">
              <a:buNone/>
              <a:defRPr sz="3200" baseline="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picture or content here</a:t>
            </a:r>
          </a:p>
        </p:txBody>
      </p:sp>
      <p:sp>
        <p:nvSpPr>
          <p:cNvPr id="4" name="Text Placeholder 3"/>
          <p:cNvSpPr>
            <a:spLocks noGrp="1"/>
          </p:cNvSpPr>
          <p:nvPr>
            <p:ph type="body" sz="half" idx="2" hasCustomPrompt="1"/>
          </p:nvPr>
        </p:nvSpPr>
        <p:spPr>
          <a:xfrm>
            <a:off x="839788" y="2602079"/>
            <a:ext cx="3932237" cy="3811588"/>
          </a:xfr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content</a:t>
            </a:r>
          </a:p>
        </p:txBody>
      </p:sp>
    </p:spTree>
    <p:extLst>
      <p:ext uri="{BB962C8B-B14F-4D97-AF65-F5344CB8AC3E}">
        <p14:creationId xmlns:p14="http://schemas.microsoft.com/office/powerpoint/2010/main" val="405647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838200" y="0"/>
            <a:ext cx="9496926" cy="1325563"/>
          </a:xfrm>
        </p:spPr>
        <p:txBody>
          <a:bodyPr>
            <a:normAutofit/>
          </a:bodyPr>
          <a:lstStyle>
            <a:lvl1pPr>
              <a:defRPr sz="6000">
                <a:solidFill>
                  <a:schemeClr val="bg1"/>
                </a:solidFill>
                <a:latin typeface="Arial" panose="020B0604020202020204" pitchFamily="34" charset="0"/>
                <a:cs typeface="Arial" panose="020B0604020202020204" pitchFamily="34" charset="0"/>
              </a:defRPr>
            </a:lvl1pPr>
          </a:lstStyle>
          <a:p>
            <a:r>
              <a:rPr lang="en-US" dirty="0"/>
              <a:t>Click to add title</a:t>
            </a:r>
          </a:p>
        </p:txBody>
      </p:sp>
    </p:spTree>
    <p:extLst>
      <p:ext uri="{BB962C8B-B14F-4D97-AF65-F5344CB8AC3E}">
        <p14:creationId xmlns:p14="http://schemas.microsoft.com/office/powerpoint/2010/main" val="15434772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9F9288-F186-429E-8A00-6FD29A87DB1F}" type="slidenum">
              <a:rPr lang="en-US" smtClean="0"/>
              <a:t>‹#›</a:t>
            </a:fld>
            <a:endParaRPr lang="en-US"/>
          </a:p>
        </p:txBody>
      </p:sp>
    </p:spTree>
    <p:extLst>
      <p:ext uri="{BB962C8B-B14F-4D97-AF65-F5344CB8AC3E}">
        <p14:creationId xmlns:p14="http://schemas.microsoft.com/office/powerpoint/2010/main" val="20183495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7" r:id="rId6"/>
    <p:sldLayoutId id="2147483654" r:id="rId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AF83881-1DC1-4E37-B6FA-5003601B635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4016" b="35803"/>
          <a:stretch/>
        </p:blipFill>
        <p:spPr>
          <a:xfrm>
            <a:off x="0" y="0"/>
            <a:ext cx="9776178" cy="4899378"/>
          </a:xfrm>
          <a:prstGeom prst="rect">
            <a:avLst/>
          </a:prstGeom>
        </p:spPr>
      </p:pic>
      <p:sp>
        <p:nvSpPr>
          <p:cNvPr id="2" name="Title 1"/>
          <p:cNvSpPr>
            <a:spLocks noGrp="1"/>
          </p:cNvSpPr>
          <p:nvPr>
            <p:ph type="ctrTitle"/>
          </p:nvPr>
        </p:nvSpPr>
        <p:spPr/>
        <p:txBody>
          <a:bodyPr>
            <a:normAutofit fontScale="90000"/>
          </a:bodyPr>
          <a:lstStyle/>
          <a:p>
            <a:r>
              <a:rPr lang="en-US" dirty="0"/>
              <a:t>Utility Billing – Owner Responsibility</a:t>
            </a:r>
          </a:p>
        </p:txBody>
      </p:sp>
    </p:spTree>
    <p:extLst>
      <p:ext uri="{BB962C8B-B14F-4D97-AF65-F5344CB8AC3E}">
        <p14:creationId xmlns:p14="http://schemas.microsoft.com/office/powerpoint/2010/main" val="25570355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80552-A081-4F8A-8AD5-76DE9D8984A4}"/>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5248CBA2-AE0C-4D1B-A56E-56C20D26A53A}"/>
              </a:ext>
            </a:extLst>
          </p:cNvPr>
          <p:cNvSpPr>
            <a:spLocks noGrp="1"/>
          </p:cNvSpPr>
          <p:nvPr>
            <p:ph idx="1"/>
          </p:nvPr>
        </p:nvSpPr>
        <p:spPr/>
        <p:txBody>
          <a:bodyPr>
            <a:normAutofit/>
          </a:bodyPr>
          <a:lstStyle/>
          <a:p>
            <a:pPr>
              <a:lnSpc>
                <a:spcPct val="100000"/>
              </a:lnSpc>
            </a:pPr>
            <a:r>
              <a:rPr lang="en-US" sz="3200" dirty="0"/>
              <a:t>California Health and Safety Code section 5473</a:t>
            </a:r>
            <a:endParaRPr lang="en-US" sz="1600" dirty="0"/>
          </a:p>
          <a:p>
            <a:pPr>
              <a:lnSpc>
                <a:spcPct val="100000"/>
              </a:lnSpc>
            </a:pPr>
            <a:r>
              <a:rPr lang="en-US" sz="3200" dirty="0"/>
              <a:t>Folsom Municipal Code 3.20.040</a:t>
            </a:r>
          </a:p>
          <a:p>
            <a:pPr lvl="1">
              <a:lnSpc>
                <a:spcPct val="100000"/>
              </a:lnSpc>
            </a:pPr>
            <a:r>
              <a:rPr lang="en-US" sz="3200" dirty="0"/>
              <a:t>Unpaid charges may become a lien on any property to the extent authorized by law</a:t>
            </a:r>
            <a:endParaRPr lang="en-US" sz="1600" dirty="0"/>
          </a:p>
          <a:p>
            <a:pPr>
              <a:lnSpc>
                <a:spcPct val="100000"/>
              </a:lnSpc>
            </a:pPr>
            <a:r>
              <a:rPr lang="en-US" sz="3200" dirty="0"/>
              <a:t>Annual Direct Levy Process </a:t>
            </a:r>
          </a:p>
        </p:txBody>
      </p:sp>
    </p:spTree>
    <p:extLst>
      <p:ext uri="{BB962C8B-B14F-4D97-AF65-F5344CB8AC3E}">
        <p14:creationId xmlns:p14="http://schemas.microsoft.com/office/powerpoint/2010/main" val="34013207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32BE8-92FD-43E9-B168-7FFD4635A79F}"/>
              </a:ext>
            </a:extLst>
          </p:cNvPr>
          <p:cNvSpPr>
            <a:spLocks noGrp="1"/>
          </p:cNvSpPr>
          <p:nvPr>
            <p:ph type="title"/>
          </p:nvPr>
        </p:nvSpPr>
        <p:spPr/>
        <p:txBody>
          <a:bodyPr/>
          <a:lstStyle/>
          <a:p>
            <a:r>
              <a:rPr lang="en-US" dirty="0"/>
              <a:t>Current Process</a:t>
            </a:r>
          </a:p>
        </p:txBody>
      </p:sp>
      <p:sp>
        <p:nvSpPr>
          <p:cNvPr id="3" name="Content Placeholder 2">
            <a:extLst>
              <a:ext uri="{FF2B5EF4-FFF2-40B4-BE49-F238E27FC236}">
                <a16:creationId xmlns:a16="http://schemas.microsoft.com/office/drawing/2014/main" id="{30B4FEF3-7B99-45C0-9716-FCD077A762CD}"/>
              </a:ext>
            </a:extLst>
          </p:cNvPr>
          <p:cNvSpPr>
            <a:spLocks noGrp="1"/>
          </p:cNvSpPr>
          <p:nvPr>
            <p:ph idx="1"/>
          </p:nvPr>
        </p:nvSpPr>
        <p:spPr/>
        <p:txBody>
          <a:bodyPr>
            <a:normAutofit/>
          </a:bodyPr>
          <a:lstStyle/>
          <a:p>
            <a:pPr lvl="1"/>
            <a:r>
              <a:rPr lang="en-US" sz="3200" dirty="0"/>
              <a:t>Residential Accounts </a:t>
            </a:r>
          </a:p>
          <a:p>
            <a:pPr lvl="2"/>
            <a:r>
              <a:rPr lang="en-US" sz="2800" dirty="0"/>
              <a:t>Business License Required </a:t>
            </a:r>
          </a:p>
          <a:p>
            <a:pPr lvl="2"/>
            <a:r>
              <a:rPr lang="en-US" sz="2800" dirty="0"/>
              <a:t>$240 Deposit</a:t>
            </a:r>
          </a:p>
          <a:p>
            <a:pPr lvl="1"/>
            <a:r>
              <a:rPr lang="en-US" sz="3200" dirty="0"/>
              <a:t>Commercial Accounts </a:t>
            </a:r>
          </a:p>
          <a:p>
            <a:pPr lvl="2"/>
            <a:r>
              <a:rPr lang="en-US" sz="2800" dirty="0"/>
              <a:t>Split Billing </a:t>
            </a:r>
          </a:p>
          <a:p>
            <a:pPr lvl="2"/>
            <a:r>
              <a:rPr lang="en-US" sz="2800" dirty="0"/>
              <a:t>Multiple parties responsible </a:t>
            </a:r>
          </a:p>
          <a:p>
            <a:pPr lvl="1"/>
            <a:r>
              <a:rPr lang="en-US" sz="3200" dirty="0"/>
              <a:t>30% utility account turnovers are rentals</a:t>
            </a:r>
          </a:p>
          <a:p>
            <a:pPr lvl="1"/>
            <a:r>
              <a:rPr lang="en-US" sz="3200" dirty="0"/>
              <a:t>The City relies on property owners, tenants and property managers to provide timely and accurate information </a:t>
            </a:r>
          </a:p>
          <a:p>
            <a:pPr lvl="2"/>
            <a:endParaRPr lang="en-US" dirty="0"/>
          </a:p>
          <a:p>
            <a:pPr marL="914400" lvl="2" indent="0">
              <a:buNone/>
            </a:pPr>
            <a:endParaRPr lang="en-US" dirty="0"/>
          </a:p>
        </p:txBody>
      </p:sp>
    </p:spTree>
    <p:extLst>
      <p:ext uri="{BB962C8B-B14F-4D97-AF65-F5344CB8AC3E}">
        <p14:creationId xmlns:p14="http://schemas.microsoft.com/office/powerpoint/2010/main" val="17518345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C40C4-AD7B-4653-94A1-C2CCA99C71D4}"/>
              </a:ext>
            </a:extLst>
          </p:cNvPr>
          <p:cNvSpPr>
            <a:spLocks noGrp="1"/>
          </p:cNvSpPr>
          <p:nvPr>
            <p:ph type="title"/>
          </p:nvPr>
        </p:nvSpPr>
        <p:spPr/>
        <p:txBody>
          <a:bodyPr>
            <a:normAutofit fontScale="90000"/>
          </a:bodyPr>
          <a:lstStyle/>
          <a:p>
            <a:r>
              <a:rPr lang="en-US" dirty="0"/>
              <a:t>Best Practice/Recommendations</a:t>
            </a:r>
          </a:p>
        </p:txBody>
      </p:sp>
      <p:sp>
        <p:nvSpPr>
          <p:cNvPr id="4" name="Content Placeholder 2">
            <a:extLst>
              <a:ext uri="{FF2B5EF4-FFF2-40B4-BE49-F238E27FC236}">
                <a16:creationId xmlns:a16="http://schemas.microsoft.com/office/drawing/2014/main" id="{F187F17D-F01E-4CA3-A933-4BF46C3EF84E}"/>
              </a:ext>
            </a:extLst>
          </p:cNvPr>
          <p:cNvSpPr>
            <a:spLocks noGrp="1"/>
          </p:cNvSpPr>
          <p:nvPr>
            <p:ph idx="1"/>
          </p:nvPr>
        </p:nvSpPr>
        <p:spPr/>
        <p:txBody>
          <a:bodyPr>
            <a:normAutofit/>
          </a:bodyPr>
          <a:lstStyle/>
          <a:p>
            <a:pPr>
              <a:lnSpc>
                <a:spcPct val="100000"/>
              </a:lnSpc>
            </a:pPr>
            <a:r>
              <a:rPr lang="en-US" sz="3200" dirty="0"/>
              <a:t>Best Practice for Sacramento County Utility Agencies </a:t>
            </a:r>
          </a:p>
          <a:p>
            <a:pPr>
              <a:lnSpc>
                <a:spcPct val="100000"/>
              </a:lnSpc>
            </a:pPr>
            <a:r>
              <a:rPr lang="en-US" sz="3200" dirty="0"/>
              <a:t>In accordance with Sacramento County Direct Levy Procedures </a:t>
            </a:r>
          </a:p>
          <a:p>
            <a:pPr>
              <a:lnSpc>
                <a:spcPct val="100000"/>
              </a:lnSpc>
            </a:pPr>
            <a:r>
              <a:rPr lang="en-US" sz="3200" dirty="0"/>
              <a:t>Accurate billing, efficient customer service and comply with City and County collection procedures</a:t>
            </a:r>
            <a:endParaRPr lang="en-US" dirty="0"/>
          </a:p>
          <a:p>
            <a:endParaRPr lang="en-US" dirty="0"/>
          </a:p>
        </p:txBody>
      </p:sp>
    </p:spTree>
    <p:extLst>
      <p:ext uri="{BB962C8B-B14F-4D97-AF65-F5344CB8AC3E}">
        <p14:creationId xmlns:p14="http://schemas.microsoft.com/office/powerpoint/2010/main" val="34968911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4E95E-65C1-4D47-B332-86CC2F8FB014}"/>
              </a:ext>
            </a:extLst>
          </p:cNvPr>
          <p:cNvSpPr>
            <a:spLocks noGrp="1"/>
          </p:cNvSpPr>
          <p:nvPr>
            <p:ph type="title"/>
          </p:nvPr>
        </p:nvSpPr>
        <p:spPr/>
        <p:txBody>
          <a:bodyPr/>
          <a:lstStyle/>
          <a:p>
            <a:r>
              <a:rPr lang="en-US" dirty="0"/>
              <a:t>Next Steps</a:t>
            </a:r>
          </a:p>
        </p:txBody>
      </p:sp>
      <p:sp>
        <p:nvSpPr>
          <p:cNvPr id="3" name="Content Placeholder 2">
            <a:extLst>
              <a:ext uri="{FF2B5EF4-FFF2-40B4-BE49-F238E27FC236}">
                <a16:creationId xmlns:a16="http://schemas.microsoft.com/office/drawing/2014/main" id="{9989936A-9CC3-4445-BB55-B53919CF13AF}"/>
              </a:ext>
            </a:extLst>
          </p:cNvPr>
          <p:cNvSpPr>
            <a:spLocks noGrp="1"/>
          </p:cNvSpPr>
          <p:nvPr>
            <p:ph idx="1"/>
          </p:nvPr>
        </p:nvSpPr>
        <p:spPr/>
        <p:txBody>
          <a:bodyPr>
            <a:normAutofit/>
          </a:bodyPr>
          <a:lstStyle/>
          <a:p>
            <a:r>
              <a:rPr lang="en-US" sz="3200"/>
              <a:t>Implementing Owner Authorization </a:t>
            </a:r>
            <a:endParaRPr lang="en-US" sz="3200" dirty="0"/>
          </a:p>
          <a:p>
            <a:pPr lvl="1"/>
            <a:r>
              <a:rPr lang="en-US" sz="3200" dirty="0"/>
              <a:t>Residential</a:t>
            </a:r>
          </a:p>
          <a:p>
            <a:pPr lvl="1"/>
            <a:r>
              <a:rPr lang="en-US" sz="3200" dirty="0"/>
              <a:t>Commercial</a:t>
            </a:r>
          </a:p>
          <a:p>
            <a:r>
              <a:rPr lang="en-US" sz="3200" dirty="0"/>
              <a:t>18-month transition for customers </a:t>
            </a:r>
          </a:p>
          <a:p>
            <a:r>
              <a:rPr lang="en-US" sz="3200" dirty="0"/>
              <a:t>One-on-one communication, assistance and customer service </a:t>
            </a:r>
          </a:p>
          <a:p>
            <a:r>
              <a:rPr lang="en-US" sz="3200" dirty="0"/>
              <a:t>Ordinance proposal in an upcoming meeting</a:t>
            </a:r>
          </a:p>
          <a:p>
            <a:pPr marL="0" indent="0">
              <a:buNone/>
            </a:pPr>
            <a:endParaRPr lang="en-US" sz="3200" dirty="0"/>
          </a:p>
          <a:p>
            <a:endParaRPr lang="en-US" sz="3200" dirty="0"/>
          </a:p>
        </p:txBody>
      </p:sp>
    </p:spTree>
    <p:extLst>
      <p:ext uri="{BB962C8B-B14F-4D97-AF65-F5344CB8AC3E}">
        <p14:creationId xmlns:p14="http://schemas.microsoft.com/office/powerpoint/2010/main" val="27952447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 Template 3" id="{54CA623D-F410-418B-B714-0654E259944E}" vid="{41E7EA36-A9D0-4AA6-ABC4-AE8531CAFB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PTT Template - Select a Photo</Template>
  <TotalTime>5056</TotalTime>
  <Words>825</Words>
  <Application>Microsoft Office PowerPoint</Application>
  <PresentationFormat>Widescreen</PresentationFormat>
  <Paragraphs>69</Paragraphs>
  <Slides>5</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vt:i4>
      </vt:variant>
    </vt:vector>
  </HeadingPairs>
  <TitlesOfParts>
    <vt:vector size="12" baseType="lpstr">
      <vt:lpstr>Arial</vt:lpstr>
      <vt:lpstr>Calibri</vt:lpstr>
      <vt:lpstr>Calibri Light</vt:lpstr>
      <vt:lpstr>Georgia</vt:lpstr>
      <vt:lpstr>Open Sans</vt:lpstr>
      <vt:lpstr>Times New Roman</vt:lpstr>
      <vt:lpstr>Office Theme</vt:lpstr>
      <vt:lpstr>Utility Billing – Owner Responsibility</vt:lpstr>
      <vt:lpstr>Background</vt:lpstr>
      <vt:lpstr>Current Process</vt:lpstr>
      <vt:lpstr>Best Practice/Recommendations</vt:lpstr>
      <vt:lpstr>Next Steps</vt:lpstr>
    </vt:vector>
  </TitlesOfParts>
  <Company>City of Folsom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 Hanna</dc:creator>
  <cp:lastModifiedBy>council new</cp:lastModifiedBy>
  <cp:revision>2</cp:revision>
  <cp:lastPrinted>2021-10-12T18:22:21Z</cp:lastPrinted>
  <dcterms:created xsi:type="dcterms:W3CDTF">2021-09-10T16:22:35Z</dcterms:created>
  <dcterms:modified xsi:type="dcterms:W3CDTF">2021-10-12T23:41:35Z</dcterms:modified>
</cp:coreProperties>
</file>