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543" r:id="rId2"/>
    <p:sldId id="560" r:id="rId3"/>
    <p:sldId id="563" r:id="rId4"/>
    <p:sldId id="556" r:id="rId5"/>
    <p:sldId id="510" r:id="rId6"/>
    <p:sldId id="485" r:id="rId7"/>
    <p:sldId id="565" r:id="rId8"/>
    <p:sldId id="433" r:id="rId9"/>
    <p:sldId id="559" r:id="rId10"/>
    <p:sldId id="507" r:id="rId11"/>
    <p:sldId id="531" r:id="rId12"/>
    <p:sldId id="509" r:id="rId13"/>
    <p:sldId id="495" r:id="rId14"/>
    <p:sldId id="513" r:id="rId15"/>
    <p:sldId id="562" r:id="rId16"/>
    <p:sldId id="561" r:id="rId17"/>
    <p:sldId id="552" r:id="rId18"/>
    <p:sldId id="553" r:id="rId19"/>
    <p:sldId id="534" r:id="rId20"/>
    <p:sldId id="564" r:id="rId21"/>
    <p:sldId id="54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3300"/>
    <a:srgbClr val="1BED3E"/>
    <a:srgbClr val="39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30" autoAdjust="0"/>
    <p:restoredTop sz="96242" autoAdjust="0"/>
  </p:normalViewPr>
  <p:slideViewPr>
    <p:cSldViewPr snapToGrid="0">
      <p:cViewPr varScale="1">
        <p:scale>
          <a:sx n="119" d="100"/>
          <a:sy n="119" d="100"/>
        </p:scale>
        <p:origin x="13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0CB4C-A2D9-47FF-8798-18372DF9E0B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530B8-A797-48BF-ACC1-FFD60F79D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8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to talk about Folsom FiberCity® and the opportunity for the City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530B8-A797-48BF-ACC1-FFD60F79D1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1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to talk about Folsom FiberCity® and the opportunity for the City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530B8-A797-48BF-ACC1-FFD60F79D1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34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530B8-A797-48BF-ACC1-FFD60F79D1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6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to talk about Folsom FiberCity® and the opportunity for the City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530B8-A797-48BF-ACC1-FFD60F79D1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0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9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8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8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0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0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1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3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55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B2839-8840-40BD-A701-E02EC1531F9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F4979-DFCD-4B96-9E4D-3F9D5746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1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cations | Folsom, CA">
            <a:extLst>
              <a:ext uri="{FF2B5EF4-FFF2-40B4-BE49-F238E27FC236}">
                <a16:creationId xmlns:a16="http://schemas.microsoft.com/office/drawing/2014/main" id="{15584EFC-0424-4CB9-8F5E-907019516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r="185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A78A4E-E9B7-49BB-B1A2-17C657E66ADD}"/>
              </a:ext>
            </a:extLst>
          </p:cNvPr>
          <p:cNvGrpSpPr/>
          <p:nvPr/>
        </p:nvGrpSpPr>
        <p:grpSpPr>
          <a:xfrm>
            <a:off x="3911215" y="336530"/>
            <a:ext cx="2558264" cy="1423819"/>
            <a:chOff x="6585736" y="219798"/>
            <a:chExt cx="2558264" cy="14238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65AB8EE-D69A-482E-98EE-FAB6CC13B760}"/>
                </a:ext>
              </a:extLst>
            </p:cNvPr>
            <p:cNvGrpSpPr/>
            <p:nvPr/>
          </p:nvGrpSpPr>
          <p:grpSpPr>
            <a:xfrm>
              <a:off x="6585736" y="804574"/>
              <a:ext cx="2558264" cy="839043"/>
              <a:chOff x="3433720" y="1092251"/>
              <a:chExt cx="6139643" cy="83904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0FA149-F9D3-4D41-BE66-157C31F833D7}"/>
                  </a:ext>
                </a:extLst>
              </p:cNvPr>
              <p:cNvSpPr txBox="1"/>
              <p:nvPr/>
            </p:nvSpPr>
            <p:spPr>
              <a:xfrm>
                <a:off x="3433720" y="1100297"/>
                <a:ext cx="6139643" cy="830997"/>
              </a:xfrm>
              <a:prstGeom prst="rect">
                <a:avLst/>
              </a:prstGeom>
              <a:noFill/>
              <a:effectLst>
                <a:glow>
                  <a:schemeClr val="accent1"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ED7D31"/>
                    </a:solidFill>
                    <a:latin typeface="Veneer Clean Soft" panose="03010600040302000204" pitchFamily="66" charset="0"/>
                  </a:rPr>
                  <a:t>FiberCity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4A09AE-A52F-4068-8C4C-B9B152EB8864}"/>
                  </a:ext>
                </a:extLst>
              </p:cNvPr>
              <p:cNvSpPr/>
              <p:nvPr/>
            </p:nvSpPr>
            <p:spPr>
              <a:xfrm>
                <a:off x="8454175" y="1092251"/>
                <a:ext cx="28084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ED7D31"/>
                    </a:solidFill>
                    <a:latin typeface="Century Gothic" panose="020B0502020202020204" pitchFamily="34" charset="0"/>
                  </a:rPr>
                  <a:t>®</a:t>
                </a:r>
                <a:endParaRPr lang="en-US" sz="1000" dirty="0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5CE385-8ECA-4F8E-92CE-B9AFC76A5A2C}"/>
                </a:ext>
              </a:extLst>
            </p:cNvPr>
            <p:cNvSpPr txBox="1"/>
            <p:nvPr/>
          </p:nvSpPr>
          <p:spPr>
            <a:xfrm>
              <a:off x="6585736" y="219798"/>
              <a:ext cx="21883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Veneer Clean Soft" panose="03010600040302000204" pitchFamily="66" charset="0"/>
                </a:rPr>
                <a:t>FOLSOM</a:t>
              </a:r>
              <a:r>
                <a:rPr lang="en-US" sz="4800" dirty="0">
                  <a:solidFill>
                    <a:srgbClr val="ED7D31"/>
                  </a:solidFill>
                  <a:latin typeface="Veneer Clean Soft" panose="03010600040302000204" pitchFamily="66" charset="0"/>
                </a:rPr>
                <a:t> </a:t>
              </a:r>
              <a:endParaRPr 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8245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utside a food stand&#10;&#10;Description automatically generated with low confidence">
            <a:extLst>
              <a:ext uri="{FF2B5EF4-FFF2-40B4-BE49-F238E27FC236}">
                <a16:creationId xmlns:a16="http://schemas.microsoft.com/office/drawing/2014/main" id="{5764C26C-B618-4635-847D-C06469EC7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r="7547"/>
          <a:stretch/>
        </p:blipFill>
        <p:spPr>
          <a:xfrm>
            <a:off x="0" y="0"/>
            <a:ext cx="9187002" cy="6858000"/>
          </a:xfrm>
          <a:prstGeom prst="rect">
            <a:avLst/>
          </a:prstGeom>
          <a:ln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71DBE8-B6BC-4014-BF6E-E9B543058F0C}"/>
              </a:ext>
            </a:extLst>
          </p:cNvPr>
          <p:cNvSpPr/>
          <p:nvPr/>
        </p:nvSpPr>
        <p:spPr>
          <a:xfrm>
            <a:off x="1649321" y="-13724"/>
            <a:ext cx="5950459" cy="133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28000"/>
              </a:schemeClr>
            </a:glow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B0987-8F9B-4A07-AA40-AC7CFABC3E13}"/>
              </a:ext>
            </a:extLst>
          </p:cNvPr>
          <p:cNvSpPr txBox="1"/>
          <p:nvPr/>
        </p:nvSpPr>
        <p:spPr>
          <a:xfrm>
            <a:off x="1554728" y="0"/>
            <a:ext cx="6139643" cy="8309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Neighborhood Interaction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775E23-EDBD-4D29-A38F-8CB73580D2EC}"/>
              </a:ext>
            </a:extLst>
          </p:cNvPr>
          <p:cNvSpPr txBox="1"/>
          <p:nvPr/>
        </p:nvSpPr>
        <p:spPr>
          <a:xfrm>
            <a:off x="1784177" y="572973"/>
            <a:ext cx="5815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Meet the service providers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BD8A31-FAB6-470E-B96E-A3DA9D1E7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1" r="4762"/>
          <a:stretch/>
        </p:blipFill>
        <p:spPr>
          <a:xfrm>
            <a:off x="0" y="-2"/>
            <a:ext cx="9154629" cy="685800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7E3C4-FEB2-44E3-8154-FF8E39C5B8ED}"/>
              </a:ext>
            </a:extLst>
          </p:cNvPr>
          <p:cNvSpPr txBox="1"/>
          <p:nvPr/>
        </p:nvSpPr>
        <p:spPr>
          <a:xfrm>
            <a:off x="2393729" y="610735"/>
            <a:ext cx="4562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CLEAN, FAST, EFFICIENT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53165D-5BBA-49B3-A563-DC93699D7991}"/>
              </a:ext>
            </a:extLst>
          </p:cNvPr>
          <p:cNvSpPr txBox="1"/>
          <p:nvPr/>
        </p:nvSpPr>
        <p:spPr>
          <a:xfrm>
            <a:off x="1542165" y="18288"/>
            <a:ext cx="6139643" cy="8309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Innovative Technology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974893-E4D6-4A2B-985A-BF75536E9F40}"/>
              </a:ext>
            </a:extLst>
          </p:cNvPr>
          <p:cNvSpPr>
            <a:spLocks noChangeAspect="1"/>
          </p:cNvSpPr>
          <p:nvPr/>
        </p:nvSpPr>
        <p:spPr>
          <a:xfrm>
            <a:off x="1326755" y="5434822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ED7D31"/>
                </a:solidFill>
                <a:latin typeface="Veneer Clean Soft" panose="03010600040302000204" pitchFamily="66" charset="0"/>
              </a:rPr>
              <a:t>30 ft </a:t>
            </a:r>
          </a:p>
          <a:p>
            <a:pPr algn="ctr"/>
            <a:r>
              <a:rPr lang="en-US" sz="1400" dirty="0">
                <a:solidFill>
                  <a:srgbClr val="ED7D31"/>
                </a:solidFill>
                <a:latin typeface="Veneer Clean Soft" panose="03010600040302000204" pitchFamily="66" charset="0"/>
              </a:rPr>
              <a:t>Per Minute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2B8534-549E-434C-A1DD-F9B701348041}"/>
              </a:ext>
            </a:extLst>
          </p:cNvPr>
          <p:cNvSpPr>
            <a:spLocks noChangeAspect="1"/>
          </p:cNvSpPr>
          <p:nvPr/>
        </p:nvSpPr>
        <p:spPr>
          <a:xfrm>
            <a:off x="3107937" y="5434822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ED7D31"/>
                </a:solidFill>
                <a:latin typeface="Veneer Clean Soft" panose="03010600040302000204" pitchFamily="66" charset="0"/>
              </a:rPr>
              <a:t>2500 ft</a:t>
            </a:r>
          </a:p>
          <a:p>
            <a:pPr algn="ctr"/>
            <a:r>
              <a:rPr lang="en-US" sz="1400" dirty="0">
                <a:solidFill>
                  <a:srgbClr val="ED7D31"/>
                </a:solidFill>
                <a:latin typeface="Veneer Clean Soft" panose="03010600040302000204" pitchFamily="66" charset="0"/>
              </a:rPr>
              <a:t>Per Day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29605E-3984-428E-BAEE-C1E7B51695F4}"/>
              </a:ext>
            </a:extLst>
          </p:cNvPr>
          <p:cNvSpPr>
            <a:spLocks noChangeAspect="1"/>
          </p:cNvSpPr>
          <p:nvPr/>
        </p:nvSpPr>
        <p:spPr>
          <a:xfrm>
            <a:off x="4889119" y="5434822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ED7D31"/>
                </a:solidFill>
                <a:latin typeface="Veneer Clean Soft" panose="03010600040302000204" pitchFamily="66" charset="0"/>
              </a:rPr>
              <a:t>Lawn Mower Decibel range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5A11B5-F854-40EE-A807-ACD2B0750702}"/>
              </a:ext>
            </a:extLst>
          </p:cNvPr>
          <p:cNvSpPr>
            <a:spLocks noChangeAspect="1"/>
          </p:cNvSpPr>
          <p:nvPr/>
        </p:nvSpPr>
        <p:spPr>
          <a:xfrm>
            <a:off x="6670302" y="5434822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ED7D31"/>
                </a:solidFill>
                <a:latin typeface="Veneer Clean Soft" panose="03010600040302000204" pitchFamily="66" charset="0"/>
              </a:rPr>
              <a:t>Reduces Utility Impact</a:t>
            </a:r>
          </a:p>
        </p:txBody>
      </p:sp>
    </p:spTree>
    <p:extLst>
      <p:ext uri="{BB962C8B-B14F-4D97-AF65-F5344CB8AC3E}">
        <p14:creationId xmlns:p14="http://schemas.microsoft.com/office/powerpoint/2010/main" val="39655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1005E914-1E1B-43A0-94D8-BB4FE7C31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r="826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A9C7B4-C903-4F33-A8BE-BE85009C8473}"/>
              </a:ext>
            </a:extLst>
          </p:cNvPr>
          <p:cNvSpPr/>
          <p:nvPr/>
        </p:nvSpPr>
        <p:spPr>
          <a:xfrm>
            <a:off x="2371165" y="0"/>
            <a:ext cx="4401670" cy="133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28000"/>
              </a:schemeClr>
            </a:glow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06A4D-1D3E-4B9A-AE4E-406CF1BE39D3}"/>
              </a:ext>
            </a:extLst>
          </p:cNvPr>
          <p:cNvSpPr txBox="1"/>
          <p:nvPr/>
        </p:nvSpPr>
        <p:spPr>
          <a:xfrm>
            <a:off x="1569917" y="18288"/>
            <a:ext cx="6139643" cy="8309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Narrow Trench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1C8BC-09DB-49AE-930C-A797568E3C92}"/>
              </a:ext>
            </a:extLst>
          </p:cNvPr>
          <p:cNvSpPr txBox="1"/>
          <p:nvPr/>
        </p:nvSpPr>
        <p:spPr>
          <a:xfrm>
            <a:off x="2542441" y="556710"/>
            <a:ext cx="435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Minimal disruption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outdoor, ground, way&#10;&#10;Description automatically generated">
            <a:extLst>
              <a:ext uri="{FF2B5EF4-FFF2-40B4-BE49-F238E27FC236}">
                <a16:creationId xmlns:a16="http://schemas.microsoft.com/office/drawing/2014/main" id="{6288B7C0-5744-430B-ADB8-763D852FF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12998" r="7188" b="11274"/>
          <a:stretch/>
        </p:blipFill>
        <p:spPr>
          <a:xfrm>
            <a:off x="0" y="0"/>
            <a:ext cx="9144000" cy="6839712"/>
          </a:xfrm>
          <a:prstGeom prst="rect">
            <a:avLst/>
          </a:prstGeom>
          <a:ln w="57150">
            <a:noFill/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06CBE62-1978-46F9-B7D0-6C1776E7257D}"/>
              </a:ext>
            </a:extLst>
          </p:cNvPr>
          <p:cNvSpPr/>
          <p:nvPr/>
        </p:nvSpPr>
        <p:spPr>
          <a:xfrm>
            <a:off x="1555528" y="-31914"/>
            <a:ext cx="5337274" cy="13385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28000"/>
              </a:schemeClr>
            </a:glow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94909C-28C8-4727-ACEC-0441EB19301D}"/>
              </a:ext>
            </a:extLst>
          </p:cNvPr>
          <p:cNvSpPr txBox="1"/>
          <p:nvPr/>
        </p:nvSpPr>
        <p:spPr>
          <a:xfrm>
            <a:off x="2161462" y="18288"/>
            <a:ext cx="3984222" cy="8309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Finished Work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DF75FB-0B5F-4111-9475-51269B86468D}"/>
              </a:ext>
            </a:extLst>
          </p:cNvPr>
          <p:cNvSpPr txBox="1"/>
          <p:nvPr/>
        </p:nvSpPr>
        <p:spPr>
          <a:xfrm>
            <a:off x="1683040" y="562826"/>
            <a:ext cx="524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Mimics Roadway surface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1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0297EA-DB7D-4C56-9E80-8F185C2E0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072" t="4295" r="39220" b="209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B87B82-D600-453E-8BC4-F94A3337E2FD}"/>
              </a:ext>
            </a:extLst>
          </p:cNvPr>
          <p:cNvSpPr/>
          <p:nvPr/>
        </p:nvSpPr>
        <p:spPr>
          <a:xfrm>
            <a:off x="2081048" y="-13724"/>
            <a:ext cx="4950373" cy="14116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28000"/>
              </a:schemeClr>
            </a:glow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AA8740-E834-474F-9030-4CB6D25C236E}"/>
              </a:ext>
            </a:extLst>
          </p:cNvPr>
          <p:cNvSpPr txBox="1"/>
          <p:nvPr/>
        </p:nvSpPr>
        <p:spPr>
          <a:xfrm>
            <a:off x="1502178" y="18288"/>
            <a:ext cx="6139643" cy="8309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Being a Good Neighbor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5BBEF2-6C08-42D1-B2C8-8EA2FD5FD7FA}"/>
              </a:ext>
            </a:extLst>
          </p:cNvPr>
          <p:cNvSpPr txBox="1"/>
          <p:nvPr/>
        </p:nvSpPr>
        <p:spPr>
          <a:xfrm>
            <a:off x="2360572" y="628479"/>
            <a:ext cx="4513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Community Outreach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cations | Folsom, CA">
            <a:extLst>
              <a:ext uri="{FF2B5EF4-FFF2-40B4-BE49-F238E27FC236}">
                <a16:creationId xmlns:a16="http://schemas.microsoft.com/office/drawing/2014/main" id="{15584EFC-0424-4CB9-8F5E-907019516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r="185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A78A4E-E9B7-49BB-B1A2-17C657E66ADD}"/>
              </a:ext>
            </a:extLst>
          </p:cNvPr>
          <p:cNvGrpSpPr/>
          <p:nvPr/>
        </p:nvGrpSpPr>
        <p:grpSpPr>
          <a:xfrm>
            <a:off x="3959158" y="335253"/>
            <a:ext cx="4815191" cy="1458439"/>
            <a:chOff x="6585736" y="107232"/>
            <a:chExt cx="2558264" cy="15228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0FA149-F9D3-4D41-BE66-157C31F833D7}"/>
                </a:ext>
              </a:extLst>
            </p:cNvPr>
            <p:cNvSpPr txBox="1"/>
            <p:nvPr/>
          </p:nvSpPr>
          <p:spPr>
            <a:xfrm>
              <a:off x="6585736" y="762396"/>
              <a:ext cx="2558264" cy="867709"/>
            </a:xfrm>
            <a:prstGeom prst="rect">
              <a:avLst/>
            </a:prstGeom>
            <a:noFill/>
            <a:effectLst>
              <a:glow>
                <a:schemeClr val="accent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ED7D31"/>
                  </a:solidFill>
                  <a:latin typeface="Veneer Clean Soft" panose="03010600040302000204" pitchFamily="66" charset="0"/>
                </a:rPr>
                <a:t>Smart City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5CE385-8ECA-4F8E-92CE-B9AFC76A5A2C}"/>
                </a:ext>
              </a:extLst>
            </p:cNvPr>
            <p:cNvSpPr txBox="1"/>
            <p:nvPr/>
          </p:nvSpPr>
          <p:spPr>
            <a:xfrm>
              <a:off x="6585736" y="107232"/>
              <a:ext cx="2188396" cy="867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Veneer Clean Soft" panose="03010600040302000204" pitchFamily="66" charset="0"/>
                </a:rPr>
                <a:t>FOLSOM</a:t>
              </a:r>
              <a:endParaRPr lang="en-US" sz="4800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1BD02F-A79F-466A-A7C7-816C66A49859}"/>
              </a:ext>
            </a:extLst>
          </p:cNvPr>
          <p:cNvSpPr/>
          <p:nvPr/>
        </p:nvSpPr>
        <p:spPr>
          <a:xfrm>
            <a:off x="6651782" y="1968446"/>
            <a:ext cx="2586442" cy="346650"/>
          </a:xfrm>
          <a:prstGeom prst="roundRect">
            <a:avLst>
              <a:gd name="adj" fmla="val 35129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Veneer Clean Soft" panose="03010600040302000204" pitchFamily="66" charset="0"/>
              </a:rPr>
              <a:t>Diverse, high capacity, reliable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46AE47-B06F-467F-8B7D-0AB40D91C73F}"/>
              </a:ext>
            </a:extLst>
          </p:cNvPr>
          <p:cNvSpPr txBox="1"/>
          <p:nvPr/>
        </p:nvSpPr>
        <p:spPr>
          <a:xfrm>
            <a:off x="6651783" y="5732988"/>
            <a:ext cx="2607462" cy="333256"/>
          </a:xfrm>
          <a:prstGeom prst="roundRect">
            <a:avLst>
              <a:gd name="adj" fmla="val 2919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sz="1200" dirty="0"/>
              <a:t>More than just broadband competition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ABACAA-9DE7-4CEB-AC4F-91CF05EF6AC3}"/>
              </a:ext>
            </a:extLst>
          </p:cNvPr>
          <p:cNvSpPr txBox="1"/>
          <p:nvPr/>
        </p:nvSpPr>
        <p:spPr>
          <a:xfrm>
            <a:off x="6651783" y="3741865"/>
            <a:ext cx="2586441" cy="559891"/>
          </a:xfrm>
          <a:prstGeom prst="roundRect">
            <a:avLst>
              <a:gd name="adj" fmla="val 30763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dirty="0"/>
              <a:t>Every municipal location and street furniture can be connected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46316D-361E-49B7-8F74-2A99EF6CD377}"/>
              </a:ext>
            </a:extLst>
          </p:cNvPr>
          <p:cNvSpPr/>
          <p:nvPr/>
        </p:nvSpPr>
        <p:spPr>
          <a:xfrm>
            <a:off x="6651783" y="4737427"/>
            <a:ext cx="2586439" cy="559891"/>
          </a:xfrm>
          <a:prstGeom prst="roundRect">
            <a:avLst>
              <a:gd name="adj" fmla="val 3096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Veneer Clean Soft" panose="03010600040302000204" pitchFamily="66" charset="0"/>
              </a:rPr>
              <a:t>Municipality controls the speed of data and quality of 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DBB64-A010-49F9-861A-A0F5FFC48AE3}"/>
              </a:ext>
            </a:extLst>
          </p:cNvPr>
          <p:cNvSpPr txBox="1"/>
          <p:nvPr/>
        </p:nvSpPr>
        <p:spPr>
          <a:xfrm>
            <a:off x="6651782" y="2750767"/>
            <a:ext cx="2586441" cy="555427"/>
          </a:xfrm>
          <a:prstGeom prst="roundRect">
            <a:avLst>
              <a:gd name="adj" fmla="val 2919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sz="1200" dirty="0"/>
              <a:t>a Future ready network to support current and emerging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3094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4F4C3C-119C-41A4-B3B7-FF7EFDFE1BC6}"/>
              </a:ext>
            </a:extLst>
          </p:cNvPr>
          <p:cNvSpPr/>
          <p:nvPr/>
        </p:nvSpPr>
        <p:spPr>
          <a:xfrm>
            <a:off x="1979691" y="0"/>
            <a:ext cx="5278717" cy="1335116"/>
          </a:xfrm>
          <a:prstGeom prst="roundRect">
            <a:avLst/>
          </a:prstGeom>
          <a:solidFill>
            <a:schemeClr val="bg1"/>
          </a:solidFill>
          <a:ln w="12700" cap="rnd">
            <a:solidFill>
              <a:schemeClr val="bg1"/>
            </a:solidFill>
          </a:ln>
          <a:effectLst>
            <a:glow rad="63500">
              <a:schemeClr val="bg1">
                <a:alpha val="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132A9-CEA4-41A6-9A89-3F59DE8C5B57}"/>
              </a:ext>
            </a:extLst>
          </p:cNvPr>
          <p:cNvSpPr txBox="1"/>
          <p:nvPr/>
        </p:nvSpPr>
        <p:spPr>
          <a:xfrm>
            <a:off x="2111710" y="22181"/>
            <a:ext cx="5046592" cy="830997"/>
          </a:xfrm>
          <a:prstGeom prst="rect">
            <a:avLst/>
          </a:prstGeom>
          <a:noFill/>
          <a:effectLst>
            <a:glow rad="63500">
              <a:schemeClr val="bg1">
                <a:alpha val="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More Than Just a Gig!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0FA47-74CB-42EB-9C39-8D284D7EEA5E}"/>
              </a:ext>
            </a:extLst>
          </p:cNvPr>
          <p:cNvSpPr txBox="1"/>
          <p:nvPr/>
        </p:nvSpPr>
        <p:spPr>
          <a:xfrm>
            <a:off x="2220502" y="627090"/>
            <a:ext cx="4702996" cy="769441"/>
          </a:xfrm>
          <a:prstGeom prst="rect">
            <a:avLst/>
          </a:prstGeom>
          <a:noFill/>
          <a:effectLst>
            <a:glow rad="63500">
              <a:schemeClr val="bg1">
                <a:alpha val="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Veneer Clean Soft" panose="03010600040302000204" pitchFamily="66" charset="0"/>
              </a:rPr>
              <a:t>Connected community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8C551-C1C8-4D98-B923-9362B59D2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87"/>
          <a:stretch/>
        </p:blipFill>
        <p:spPr>
          <a:xfrm>
            <a:off x="816676" y="1458087"/>
            <a:ext cx="7636660" cy="510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63F81-AB51-4358-9296-0B7B4FD3D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436452-0431-4BFA-8033-1DC6B9B98542}"/>
              </a:ext>
            </a:extLst>
          </p:cNvPr>
          <p:cNvSpPr/>
          <p:nvPr/>
        </p:nvSpPr>
        <p:spPr>
          <a:xfrm>
            <a:off x="1934437" y="42040"/>
            <a:ext cx="5278717" cy="1335116"/>
          </a:xfrm>
          <a:prstGeom prst="roundRect">
            <a:avLst/>
          </a:prstGeom>
          <a:solidFill>
            <a:schemeClr val="bg1"/>
          </a:solidFill>
          <a:ln w="12700" cap="rnd">
            <a:solidFill>
              <a:schemeClr val="bg1"/>
            </a:solidFill>
          </a:ln>
          <a:effectLst>
            <a:glow rad="63500">
              <a:schemeClr val="bg1">
                <a:alpha val="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59BB5E-A00B-499E-B188-6BABDE5BED8F}"/>
              </a:ext>
            </a:extLst>
          </p:cNvPr>
          <p:cNvSpPr txBox="1"/>
          <p:nvPr/>
        </p:nvSpPr>
        <p:spPr>
          <a:xfrm>
            <a:off x="2066456" y="22181"/>
            <a:ext cx="5046592" cy="830997"/>
          </a:xfrm>
          <a:prstGeom prst="rect">
            <a:avLst/>
          </a:prstGeom>
          <a:noFill/>
          <a:effectLst>
            <a:glow rad="63500">
              <a:schemeClr val="bg1">
                <a:alpha val="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More Than Just a Gig!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B8C14-7CD9-4C83-A8EC-313ACCE44FED}"/>
              </a:ext>
            </a:extLst>
          </p:cNvPr>
          <p:cNvSpPr txBox="1"/>
          <p:nvPr/>
        </p:nvSpPr>
        <p:spPr>
          <a:xfrm>
            <a:off x="3054555" y="648110"/>
            <a:ext cx="3211776" cy="769441"/>
          </a:xfrm>
          <a:prstGeom prst="rect">
            <a:avLst/>
          </a:prstGeom>
          <a:noFill/>
          <a:effectLst>
            <a:glow rad="63500">
              <a:schemeClr val="bg1">
                <a:alpha val="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Veneer Clean Soft" panose="03010600040302000204" pitchFamily="66" charset="0"/>
              </a:rPr>
              <a:t>Public safety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059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030BD75-E8FD-40B9-853A-3446E2394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1068" r="2703" b="1297"/>
          <a:stretch/>
        </p:blipFill>
        <p:spPr bwMode="auto">
          <a:xfrm>
            <a:off x="1" y="1"/>
            <a:ext cx="91577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9A237-3AB0-4A48-9196-FE66E8137636}"/>
              </a:ext>
            </a:extLst>
          </p:cNvPr>
          <p:cNvSpPr/>
          <p:nvPr/>
        </p:nvSpPr>
        <p:spPr>
          <a:xfrm>
            <a:off x="1979691" y="0"/>
            <a:ext cx="5278717" cy="1335116"/>
          </a:xfrm>
          <a:prstGeom prst="roundRect">
            <a:avLst/>
          </a:prstGeom>
          <a:solidFill>
            <a:schemeClr val="bg1"/>
          </a:solidFill>
          <a:ln w="12700" cap="rnd">
            <a:solidFill>
              <a:schemeClr val="bg1"/>
            </a:solidFill>
          </a:ln>
          <a:effectLst>
            <a:glow rad="63500">
              <a:schemeClr val="bg1">
                <a:alpha val="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F5D68-392F-4F84-AF2A-344C847045A8}"/>
              </a:ext>
            </a:extLst>
          </p:cNvPr>
          <p:cNvSpPr txBox="1"/>
          <p:nvPr/>
        </p:nvSpPr>
        <p:spPr>
          <a:xfrm>
            <a:off x="2111710" y="22181"/>
            <a:ext cx="5046592" cy="830997"/>
          </a:xfrm>
          <a:prstGeom prst="rect">
            <a:avLst/>
          </a:prstGeom>
          <a:noFill/>
          <a:effectLst>
            <a:glow rad="63500">
              <a:schemeClr val="bg1">
                <a:alpha val="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More Than Just a Gig!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9EBDF-04E6-4CBF-B429-FC60324DFC9B}"/>
              </a:ext>
            </a:extLst>
          </p:cNvPr>
          <p:cNvSpPr txBox="1"/>
          <p:nvPr/>
        </p:nvSpPr>
        <p:spPr>
          <a:xfrm>
            <a:off x="2241954" y="617042"/>
            <a:ext cx="4876156" cy="769441"/>
          </a:xfrm>
          <a:prstGeom prst="rect">
            <a:avLst/>
          </a:prstGeom>
          <a:noFill/>
          <a:effectLst>
            <a:glow rad="63500">
              <a:schemeClr val="bg1">
                <a:alpha val="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Veneer Clean Soft" panose="03010600040302000204" pitchFamily="66" charset="0"/>
              </a:rPr>
              <a:t>attracting innovation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743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8D2855-96A1-4F8D-81DB-B3DB67B85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63EEB9-3567-4C9E-B95B-EEAF28B486DF}"/>
              </a:ext>
            </a:extLst>
          </p:cNvPr>
          <p:cNvSpPr/>
          <p:nvPr/>
        </p:nvSpPr>
        <p:spPr>
          <a:xfrm>
            <a:off x="1934437" y="-1"/>
            <a:ext cx="5278717" cy="1407041"/>
          </a:xfrm>
          <a:prstGeom prst="roundRect">
            <a:avLst/>
          </a:prstGeom>
          <a:solidFill>
            <a:schemeClr val="bg1"/>
          </a:solidFill>
          <a:ln w="12700" cap="rnd">
            <a:solidFill>
              <a:schemeClr val="bg1"/>
            </a:solidFill>
          </a:ln>
          <a:effectLst>
            <a:glow rad="63500">
              <a:schemeClr val="bg1">
                <a:alpha val="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47494-AAD4-43B3-9A1F-0B45CA2B5588}"/>
              </a:ext>
            </a:extLst>
          </p:cNvPr>
          <p:cNvSpPr txBox="1"/>
          <p:nvPr/>
        </p:nvSpPr>
        <p:spPr>
          <a:xfrm>
            <a:off x="2066456" y="22181"/>
            <a:ext cx="5046592" cy="830997"/>
          </a:xfrm>
          <a:prstGeom prst="rect">
            <a:avLst/>
          </a:prstGeom>
          <a:noFill/>
          <a:effectLst>
            <a:glow rad="63500">
              <a:schemeClr val="bg1">
                <a:alpha val="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More Than Just a Gig!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12C6F-BF1E-4F20-B5AA-49FA301997C9}"/>
              </a:ext>
            </a:extLst>
          </p:cNvPr>
          <p:cNvSpPr txBox="1"/>
          <p:nvPr/>
        </p:nvSpPr>
        <p:spPr>
          <a:xfrm>
            <a:off x="2740792" y="637600"/>
            <a:ext cx="3656586" cy="769441"/>
          </a:xfrm>
          <a:prstGeom prst="rect">
            <a:avLst/>
          </a:prstGeom>
          <a:noFill/>
          <a:effectLst>
            <a:glow rad="63500">
              <a:schemeClr val="bg1">
                <a:alpha val="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Veneer Clean Soft" panose="03010600040302000204" pitchFamily="66" charset="0"/>
              </a:rPr>
              <a:t>Intelligent data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4165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6B173-7ADB-429A-BDC8-F6B4E9696DCB}"/>
              </a:ext>
            </a:extLst>
          </p:cNvPr>
          <p:cNvSpPr txBox="1"/>
          <p:nvPr/>
        </p:nvSpPr>
        <p:spPr>
          <a:xfrm>
            <a:off x="2046730" y="18288"/>
            <a:ext cx="5046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Proposal to build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F46437-D2ED-45E2-9108-02E83F073AA8}"/>
              </a:ext>
            </a:extLst>
          </p:cNvPr>
          <p:cNvSpPr txBox="1"/>
          <p:nvPr/>
        </p:nvSpPr>
        <p:spPr>
          <a:xfrm>
            <a:off x="403161" y="5306760"/>
            <a:ext cx="8333508" cy="11621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7CC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multimillion dollar private investment from SiFi Networks who will construct, operate and maintain a citywide fiber to the premise network to promote economic development through Open Access broadband competition, remove the digital divide and create a Smart City infrastructure that your municipality can utilize for intra-building connectivity and public benefit.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2DB7AB-6918-495A-A860-6AC4BC416AF5}"/>
              </a:ext>
            </a:extLst>
          </p:cNvPr>
          <p:cNvSpPr txBox="1"/>
          <p:nvPr/>
        </p:nvSpPr>
        <p:spPr>
          <a:xfrm>
            <a:off x="2784285" y="534178"/>
            <a:ext cx="4050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FOLSOM FiberCity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7A08B8-BF62-4A4F-98C7-7B5251E959A3}"/>
              </a:ext>
            </a:extLst>
          </p:cNvPr>
          <p:cNvSpPr/>
          <p:nvPr/>
        </p:nvSpPr>
        <p:spPr>
          <a:xfrm>
            <a:off x="6230194" y="553744"/>
            <a:ext cx="2808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Century Gothic" panose="020B0502020202020204" pitchFamily="34" charset="0"/>
              </a:rPr>
              <a:t>®</a:t>
            </a:r>
            <a:endParaRPr lang="en-US" sz="10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4A904-7D76-4A74-B5CC-6E35AB50C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05" y="2089504"/>
            <a:ext cx="6396806" cy="296372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3051DE2-2B17-474F-92D8-409845631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" y="97377"/>
            <a:ext cx="1639266" cy="1245607"/>
          </a:xfrm>
          <a:prstGeom prst="rect">
            <a:avLst/>
          </a:prstGeom>
        </p:spPr>
      </p:pic>
      <p:pic>
        <p:nvPicPr>
          <p:cNvPr id="5122" name="Picture 2" descr="City of Folsom - The Greater Sacramento Economic Council">
            <a:extLst>
              <a:ext uri="{FF2B5EF4-FFF2-40B4-BE49-F238E27FC236}">
                <a16:creationId xmlns:a16="http://schemas.microsoft.com/office/drawing/2014/main" id="{49F63EC7-F23A-45A0-BAD7-A5263B8CA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411" y="201161"/>
            <a:ext cx="1075075" cy="11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B19FF8-0996-4A98-8F24-5071F55E1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9" r="119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" name="Freeform: Shape 33">
            <a:extLst>
              <a:ext uri="{FF2B5EF4-FFF2-40B4-BE49-F238E27FC236}">
                <a16:creationId xmlns:a16="http://schemas.microsoft.com/office/drawing/2014/main" id="{7418C3A7-B38E-404C-84F7-548672721ACE}"/>
              </a:ext>
            </a:extLst>
          </p:cNvPr>
          <p:cNvSpPr/>
          <p:nvPr/>
        </p:nvSpPr>
        <p:spPr>
          <a:xfrm>
            <a:off x="3818522" y="1775487"/>
            <a:ext cx="2456843" cy="1002836"/>
          </a:xfrm>
          <a:custGeom>
            <a:avLst/>
            <a:gdLst>
              <a:gd name="connsiteX0" fmla="*/ 0 w 2409088"/>
              <a:gd name="connsiteY0" fmla="*/ 894945 h 894945"/>
              <a:gd name="connsiteX1" fmla="*/ 2178996 w 2409088"/>
              <a:gd name="connsiteY1" fmla="*/ 155643 h 894945"/>
              <a:gd name="connsiteX2" fmla="*/ 2334638 w 2409088"/>
              <a:gd name="connsiteY2" fmla="*/ 58366 h 894945"/>
              <a:gd name="connsiteX3" fmla="*/ 2091447 w 2409088"/>
              <a:gd name="connsiteY3" fmla="*/ 0 h 894945"/>
              <a:gd name="connsiteX0" fmla="*/ 0 w 2462156"/>
              <a:gd name="connsiteY0" fmla="*/ 874534 h 874534"/>
              <a:gd name="connsiteX1" fmla="*/ 2232064 w 2462156"/>
              <a:gd name="connsiteY1" fmla="*/ 155643 h 874534"/>
              <a:gd name="connsiteX2" fmla="*/ 2387706 w 2462156"/>
              <a:gd name="connsiteY2" fmla="*/ 58366 h 874534"/>
              <a:gd name="connsiteX3" fmla="*/ 2144515 w 2462156"/>
              <a:gd name="connsiteY3" fmla="*/ 0 h 874534"/>
              <a:gd name="connsiteX0" fmla="*/ 0 w 2389520"/>
              <a:gd name="connsiteY0" fmla="*/ 874534 h 874534"/>
              <a:gd name="connsiteX1" fmla="*/ 1946314 w 2389520"/>
              <a:gd name="connsiteY1" fmla="*/ 200547 h 874534"/>
              <a:gd name="connsiteX2" fmla="*/ 2387706 w 2389520"/>
              <a:gd name="connsiteY2" fmla="*/ 58366 h 874534"/>
              <a:gd name="connsiteX3" fmla="*/ 2144515 w 2389520"/>
              <a:gd name="connsiteY3" fmla="*/ 0 h 874534"/>
              <a:gd name="connsiteX0" fmla="*/ 0 w 2279817"/>
              <a:gd name="connsiteY0" fmla="*/ 874534 h 874534"/>
              <a:gd name="connsiteX1" fmla="*/ 1946314 w 2279817"/>
              <a:gd name="connsiteY1" fmla="*/ 200547 h 874534"/>
              <a:gd name="connsiteX2" fmla="*/ 2269324 w 2279817"/>
              <a:gd name="connsiteY2" fmla="*/ 33873 h 874534"/>
              <a:gd name="connsiteX3" fmla="*/ 2144515 w 2279817"/>
              <a:gd name="connsiteY3" fmla="*/ 0 h 874534"/>
              <a:gd name="connsiteX0" fmla="*/ 0 w 2269324"/>
              <a:gd name="connsiteY0" fmla="*/ 874534 h 874534"/>
              <a:gd name="connsiteX1" fmla="*/ 1946314 w 2269324"/>
              <a:gd name="connsiteY1" fmla="*/ 200547 h 874534"/>
              <a:gd name="connsiteX2" fmla="*/ 2269324 w 2269324"/>
              <a:gd name="connsiteY2" fmla="*/ 33873 h 874534"/>
              <a:gd name="connsiteX3" fmla="*/ 2144515 w 2269324"/>
              <a:gd name="connsiteY3" fmla="*/ 0 h 874534"/>
              <a:gd name="connsiteX0" fmla="*/ 0 w 2269324"/>
              <a:gd name="connsiteY0" fmla="*/ 874534 h 874534"/>
              <a:gd name="connsiteX1" fmla="*/ 1946314 w 2269324"/>
              <a:gd name="connsiteY1" fmla="*/ 200547 h 874534"/>
              <a:gd name="connsiteX2" fmla="*/ 2269324 w 2269324"/>
              <a:gd name="connsiteY2" fmla="*/ 33873 h 874534"/>
              <a:gd name="connsiteX3" fmla="*/ 2144515 w 2269324"/>
              <a:gd name="connsiteY3" fmla="*/ 0 h 874534"/>
              <a:gd name="connsiteX0" fmla="*/ 0 w 2269324"/>
              <a:gd name="connsiteY0" fmla="*/ 874534 h 874534"/>
              <a:gd name="connsiteX1" fmla="*/ 1946314 w 2269324"/>
              <a:gd name="connsiteY1" fmla="*/ 200547 h 874534"/>
              <a:gd name="connsiteX2" fmla="*/ 2269324 w 2269324"/>
              <a:gd name="connsiteY2" fmla="*/ 33873 h 874534"/>
              <a:gd name="connsiteX3" fmla="*/ 2144515 w 2269324"/>
              <a:gd name="connsiteY3" fmla="*/ 0 h 874534"/>
              <a:gd name="connsiteX0" fmla="*/ 0 w 2375460"/>
              <a:gd name="connsiteY0" fmla="*/ 874534 h 874534"/>
              <a:gd name="connsiteX1" fmla="*/ 1946314 w 2375460"/>
              <a:gd name="connsiteY1" fmla="*/ 200547 h 874534"/>
              <a:gd name="connsiteX2" fmla="*/ 2375460 w 2375460"/>
              <a:gd name="connsiteY2" fmla="*/ 33873 h 874534"/>
              <a:gd name="connsiteX3" fmla="*/ 2144515 w 2375460"/>
              <a:gd name="connsiteY3" fmla="*/ 0 h 874534"/>
              <a:gd name="connsiteX0" fmla="*/ 0 w 2375460"/>
              <a:gd name="connsiteY0" fmla="*/ 874534 h 874534"/>
              <a:gd name="connsiteX1" fmla="*/ 1946314 w 2375460"/>
              <a:gd name="connsiteY1" fmla="*/ 200547 h 874534"/>
              <a:gd name="connsiteX2" fmla="*/ 2375460 w 2375460"/>
              <a:gd name="connsiteY2" fmla="*/ 33873 h 874534"/>
              <a:gd name="connsiteX3" fmla="*/ 2144515 w 2375460"/>
              <a:gd name="connsiteY3" fmla="*/ 0 h 874534"/>
              <a:gd name="connsiteX0" fmla="*/ 0 w 2375460"/>
              <a:gd name="connsiteY0" fmla="*/ 874534 h 874534"/>
              <a:gd name="connsiteX1" fmla="*/ 1946314 w 2375460"/>
              <a:gd name="connsiteY1" fmla="*/ 200547 h 874534"/>
              <a:gd name="connsiteX2" fmla="*/ 2375460 w 2375460"/>
              <a:gd name="connsiteY2" fmla="*/ 33873 h 874534"/>
              <a:gd name="connsiteX3" fmla="*/ 2144515 w 2375460"/>
              <a:gd name="connsiteY3" fmla="*/ 0 h 874534"/>
              <a:gd name="connsiteX0" fmla="*/ 0 w 2375460"/>
              <a:gd name="connsiteY0" fmla="*/ 874534 h 874534"/>
              <a:gd name="connsiteX1" fmla="*/ 1946314 w 2375460"/>
              <a:gd name="connsiteY1" fmla="*/ 200547 h 874534"/>
              <a:gd name="connsiteX2" fmla="*/ 2375460 w 2375460"/>
              <a:gd name="connsiteY2" fmla="*/ 33873 h 874534"/>
              <a:gd name="connsiteX3" fmla="*/ 2144515 w 2375460"/>
              <a:gd name="connsiteY3" fmla="*/ 0 h 874534"/>
              <a:gd name="connsiteX0" fmla="*/ 0 w 2277489"/>
              <a:gd name="connsiteY0" fmla="*/ 874534 h 874534"/>
              <a:gd name="connsiteX1" fmla="*/ 1946314 w 2277489"/>
              <a:gd name="connsiteY1" fmla="*/ 200547 h 874534"/>
              <a:gd name="connsiteX2" fmla="*/ 2277489 w 2277489"/>
              <a:gd name="connsiteY2" fmla="*/ 42037 h 874534"/>
              <a:gd name="connsiteX3" fmla="*/ 2144515 w 2277489"/>
              <a:gd name="connsiteY3" fmla="*/ 0 h 874534"/>
              <a:gd name="connsiteX0" fmla="*/ 0 w 2277489"/>
              <a:gd name="connsiteY0" fmla="*/ 874534 h 874534"/>
              <a:gd name="connsiteX1" fmla="*/ 1946314 w 2277489"/>
              <a:gd name="connsiteY1" fmla="*/ 200547 h 874534"/>
              <a:gd name="connsiteX2" fmla="*/ 2277489 w 2277489"/>
              <a:gd name="connsiteY2" fmla="*/ 42037 h 874534"/>
              <a:gd name="connsiteX3" fmla="*/ 2144515 w 2277489"/>
              <a:gd name="connsiteY3" fmla="*/ 0 h 874534"/>
              <a:gd name="connsiteX0" fmla="*/ 0 w 2282764"/>
              <a:gd name="connsiteY0" fmla="*/ 874534 h 874534"/>
              <a:gd name="connsiteX1" fmla="*/ 1946314 w 2282764"/>
              <a:gd name="connsiteY1" fmla="*/ 200547 h 874534"/>
              <a:gd name="connsiteX2" fmla="*/ 2277489 w 2282764"/>
              <a:gd name="connsiteY2" fmla="*/ 42037 h 874534"/>
              <a:gd name="connsiteX3" fmla="*/ 2144515 w 2282764"/>
              <a:gd name="connsiteY3" fmla="*/ 0 h 874534"/>
              <a:gd name="connsiteX0" fmla="*/ 0 w 2282764"/>
              <a:gd name="connsiteY0" fmla="*/ 874534 h 874534"/>
              <a:gd name="connsiteX1" fmla="*/ 1946314 w 2282764"/>
              <a:gd name="connsiteY1" fmla="*/ 200547 h 874534"/>
              <a:gd name="connsiteX2" fmla="*/ 2277489 w 2282764"/>
              <a:gd name="connsiteY2" fmla="*/ 42037 h 874534"/>
              <a:gd name="connsiteX3" fmla="*/ 2144515 w 2282764"/>
              <a:gd name="connsiteY3" fmla="*/ 0 h 874534"/>
              <a:gd name="connsiteX0" fmla="*/ 0 w 2282764"/>
              <a:gd name="connsiteY0" fmla="*/ 874534 h 874534"/>
              <a:gd name="connsiteX1" fmla="*/ 1946314 w 2282764"/>
              <a:gd name="connsiteY1" fmla="*/ 200547 h 874534"/>
              <a:gd name="connsiteX2" fmla="*/ 2277489 w 2282764"/>
              <a:gd name="connsiteY2" fmla="*/ 42037 h 874534"/>
              <a:gd name="connsiteX3" fmla="*/ 2144515 w 2282764"/>
              <a:gd name="connsiteY3" fmla="*/ 0 h 874534"/>
              <a:gd name="connsiteX0" fmla="*/ 0 w 2287156"/>
              <a:gd name="connsiteY0" fmla="*/ 874534 h 874534"/>
              <a:gd name="connsiteX1" fmla="*/ 1946314 w 2287156"/>
              <a:gd name="connsiteY1" fmla="*/ 200547 h 874534"/>
              <a:gd name="connsiteX2" fmla="*/ 2277489 w 2287156"/>
              <a:gd name="connsiteY2" fmla="*/ 42037 h 874534"/>
              <a:gd name="connsiteX3" fmla="*/ 2144515 w 2287156"/>
              <a:gd name="connsiteY3" fmla="*/ 0 h 874534"/>
              <a:gd name="connsiteX0" fmla="*/ 0 w 2287156"/>
              <a:gd name="connsiteY0" fmla="*/ 874534 h 874534"/>
              <a:gd name="connsiteX1" fmla="*/ 1946314 w 2287156"/>
              <a:gd name="connsiteY1" fmla="*/ 200547 h 874534"/>
              <a:gd name="connsiteX2" fmla="*/ 2277489 w 2287156"/>
              <a:gd name="connsiteY2" fmla="*/ 42037 h 874534"/>
              <a:gd name="connsiteX3" fmla="*/ 2144515 w 2287156"/>
              <a:gd name="connsiteY3" fmla="*/ 0 h 874534"/>
              <a:gd name="connsiteX0" fmla="*/ 0 w 2287156"/>
              <a:gd name="connsiteY0" fmla="*/ 874534 h 874534"/>
              <a:gd name="connsiteX1" fmla="*/ 1946314 w 2287156"/>
              <a:gd name="connsiteY1" fmla="*/ 200547 h 874534"/>
              <a:gd name="connsiteX2" fmla="*/ 2277489 w 2287156"/>
              <a:gd name="connsiteY2" fmla="*/ 42037 h 874534"/>
              <a:gd name="connsiteX3" fmla="*/ 2144515 w 2287156"/>
              <a:gd name="connsiteY3" fmla="*/ 0 h 874534"/>
              <a:gd name="connsiteX0" fmla="*/ 0 w 2287156"/>
              <a:gd name="connsiteY0" fmla="*/ 846613 h 846613"/>
              <a:gd name="connsiteX1" fmla="*/ 1946314 w 2287156"/>
              <a:gd name="connsiteY1" fmla="*/ 172626 h 846613"/>
              <a:gd name="connsiteX2" fmla="*/ 2277489 w 2287156"/>
              <a:gd name="connsiteY2" fmla="*/ 14116 h 846613"/>
              <a:gd name="connsiteX3" fmla="*/ 2137535 w 2287156"/>
              <a:gd name="connsiteY3" fmla="*/ 0 h 846613"/>
              <a:gd name="connsiteX0" fmla="*/ 0 w 2287156"/>
              <a:gd name="connsiteY0" fmla="*/ 839633 h 839633"/>
              <a:gd name="connsiteX1" fmla="*/ 1946314 w 2287156"/>
              <a:gd name="connsiteY1" fmla="*/ 165646 h 839633"/>
              <a:gd name="connsiteX2" fmla="*/ 2277489 w 2287156"/>
              <a:gd name="connsiteY2" fmla="*/ 7136 h 839633"/>
              <a:gd name="connsiteX3" fmla="*/ 2165455 w 2287156"/>
              <a:gd name="connsiteY3" fmla="*/ 0 h 839633"/>
              <a:gd name="connsiteX0" fmla="*/ 0 w 2481751"/>
              <a:gd name="connsiteY0" fmla="*/ 855263 h 855263"/>
              <a:gd name="connsiteX1" fmla="*/ 1946314 w 2481751"/>
              <a:gd name="connsiteY1" fmla="*/ 181276 h 855263"/>
              <a:gd name="connsiteX2" fmla="*/ 2480689 w 2481751"/>
              <a:gd name="connsiteY2" fmla="*/ 541 h 855263"/>
              <a:gd name="connsiteX3" fmla="*/ 2165455 w 2481751"/>
              <a:gd name="connsiteY3" fmla="*/ 15630 h 855263"/>
              <a:gd name="connsiteX0" fmla="*/ 0 w 2486315"/>
              <a:gd name="connsiteY0" fmla="*/ 855263 h 855263"/>
              <a:gd name="connsiteX1" fmla="*/ 1946314 w 2486315"/>
              <a:gd name="connsiteY1" fmla="*/ 181276 h 855263"/>
              <a:gd name="connsiteX2" fmla="*/ 2480689 w 2486315"/>
              <a:gd name="connsiteY2" fmla="*/ 541 h 855263"/>
              <a:gd name="connsiteX3" fmla="*/ 2165455 w 2486315"/>
              <a:gd name="connsiteY3" fmla="*/ 15630 h 855263"/>
              <a:gd name="connsiteX0" fmla="*/ 0 w 2486315"/>
              <a:gd name="connsiteY0" fmla="*/ 880534 h 880534"/>
              <a:gd name="connsiteX1" fmla="*/ 1946314 w 2486315"/>
              <a:gd name="connsiteY1" fmla="*/ 206547 h 880534"/>
              <a:gd name="connsiteX2" fmla="*/ 2480689 w 2486315"/>
              <a:gd name="connsiteY2" fmla="*/ 25812 h 880534"/>
              <a:gd name="connsiteX3" fmla="*/ 2165455 w 2486315"/>
              <a:gd name="connsiteY3" fmla="*/ 40901 h 880534"/>
              <a:gd name="connsiteX0" fmla="*/ 0 w 2252228"/>
              <a:gd name="connsiteY0" fmla="*/ 851287 h 851287"/>
              <a:gd name="connsiteX1" fmla="*/ 1946314 w 2252228"/>
              <a:gd name="connsiteY1" fmla="*/ 177300 h 851287"/>
              <a:gd name="connsiteX2" fmla="*/ 2217164 w 2252228"/>
              <a:gd name="connsiteY2" fmla="*/ 34665 h 851287"/>
              <a:gd name="connsiteX3" fmla="*/ 2165455 w 2252228"/>
              <a:gd name="connsiteY3" fmla="*/ 11654 h 851287"/>
              <a:gd name="connsiteX0" fmla="*/ 0 w 2236849"/>
              <a:gd name="connsiteY0" fmla="*/ 851287 h 851287"/>
              <a:gd name="connsiteX1" fmla="*/ 1946314 w 2236849"/>
              <a:gd name="connsiteY1" fmla="*/ 177300 h 851287"/>
              <a:gd name="connsiteX2" fmla="*/ 2217164 w 2236849"/>
              <a:gd name="connsiteY2" fmla="*/ 34665 h 851287"/>
              <a:gd name="connsiteX3" fmla="*/ 2165455 w 2236849"/>
              <a:gd name="connsiteY3" fmla="*/ 11654 h 851287"/>
              <a:gd name="connsiteX0" fmla="*/ 0 w 2236849"/>
              <a:gd name="connsiteY0" fmla="*/ 884996 h 884996"/>
              <a:gd name="connsiteX1" fmla="*/ 1946314 w 2236849"/>
              <a:gd name="connsiteY1" fmla="*/ 211009 h 884996"/>
              <a:gd name="connsiteX2" fmla="*/ 2217164 w 2236849"/>
              <a:gd name="connsiteY2" fmla="*/ 68374 h 884996"/>
              <a:gd name="connsiteX3" fmla="*/ 2165455 w 2236849"/>
              <a:gd name="connsiteY3" fmla="*/ 45363 h 884996"/>
              <a:gd name="connsiteX0" fmla="*/ 0 w 2373282"/>
              <a:gd name="connsiteY0" fmla="*/ 896654 h 896654"/>
              <a:gd name="connsiteX1" fmla="*/ 1946314 w 2373282"/>
              <a:gd name="connsiteY1" fmla="*/ 222667 h 896654"/>
              <a:gd name="connsiteX2" fmla="*/ 2372739 w 2373282"/>
              <a:gd name="connsiteY2" fmla="*/ 64157 h 896654"/>
              <a:gd name="connsiteX3" fmla="*/ 2165455 w 2373282"/>
              <a:gd name="connsiteY3" fmla="*/ 57021 h 896654"/>
              <a:gd name="connsiteX0" fmla="*/ 0 w 2373282"/>
              <a:gd name="connsiteY0" fmla="*/ 841754 h 841754"/>
              <a:gd name="connsiteX1" fmla="*/ 1946314 w 2373282"/>
              <a:gd name="connsiteY1" fmla="*/ 167767 h 841754"/>
              <a:gd name="connsiteX2" fmla="*/ 2372739 w 2373282"/>
              <a:gd name="connsiteY2" fmla="*/ 9257 h 841754"/>
              <a:gd name="connsiteX3" fmla="*/ 2165455 w 2373282"/>
              <a:gd name="connsiteY3" fmla="*/ 2121 h 841754"/>
              <a:gd name="connsiteX0" fmla="*/ 0 w 2373282"/>
              <a:gd name="connsiteY0" fmla="*/ 845465 h 845465"/>
              <a:gd name="connsiteX1" fmla="*/ 1946314 w 2373282"/>
              <a:gd name="connsiteY1" fmla="*/ 171478 h 845465"/>
              <a:gd name="connsiteX2" fmla="*/ 2372739 w 2373282"/>
              <a:gd name="connsiteY2" fmla="*/ 12968 h 845465"/>
              <a:gd name="connsiteX3" fmla="*/ 2165455 w 2373282"/>
              <a:gd name="connsiteY3" fmla="*/ 5832 h 845465"/>
              <a:gd name="connsiteX0" fmla="*/ 0 w 2376784"/>
              <a:gd name="connsiteY0" fmla="*/ 845465 h 845465"/>
              <a:gd name="connsiteX1" fmla="*/ 1946314 w 2376784"/>
              <a:gd name="connsiteY1" fmla="*/ 171478 h 845465"/>
              <a:gd name="connsiteX2" fmla="*/ 2372739 w 2376784"/>
              <a:gd name="connsiteY2" fmla="*/ 12968 h 845465"/>
              <a:gd name="connsiteX3" fmla="*/ 2165455 w 2376784"/>
              <a:gd name="connsiteY3" fmla="*/ 5832 h 845465"/>
              <a:gd name="connsiteX0" fmla="*/ 0 w 2259751"/>
              <a:gd name="connsiteY0" fmla="*/ 852218 h 852218"/>
              <a:gd name="connsiteX1" fmla="*/ 1946314 w 2259751"/>
              <a:gd name="connsiteY1" fmla="*/ 178231 h 852218"/>
              <a:gd name="connsiteX2" fmla="*/ 2239389 w 2259751"/>
              <a:gd name="connsiteY2" fmla="*/ 10196 h 852218"/>
              <a:gd name="connsiteX3" fmla="*/ 2165455 w 2259751"/>
              <a:gd name="connsiteY3" fmla="*/ 12585 h 852218"/>
              <a:gd name="connsiteX0" fmla="*/ 0 w 2259751"/>
              <a:gd name="connsiteY0" fmla="*/ 842587 h 842587"/>
              <a:gd name="connsiteX1" fmla="*/ 1946314 w 2259751"/>
              <a:gd name="connsiteY1" fmla="*/ 168600 h 842587"/>
              <a:gd name="connsiteX2" fmla="*/ 2239389 w 2259751"/>
              <a:gd name="connsiteY2" fmla="*/ 565 h 842587"/>
              <a:gd name="connsiteX3" fmla="*/ 2165455 w 2259751"/>
              <a:gd name="connsiteY3" fmla="*/ 2954 h 842587"/>
              <a:gd name="connsiteX0" fmla="*/ 0 w 2259751"/>
              <a:gd name="connsiteY0" fmla="*/ 842587 h 842587"/>
              <a:gd name="connsiteX1" fmla="*/ 1946314 w 2259751"/>
              <a:gd name="connsiteY1" fmla="*/ 168600 h 842587"/>
              <a:gd name="connsiteX2" fmla="*/ 2239389 w 2259751"/>
              <a:gd name="connsiteY2" fmla="*/ 565 h 842587"/>
              <a:gd name="connsiteX3" fmla="*/ 2165455 w 2259751"/>
              <a:gd name="connsiteY3" fmla="*/ 2954 h 842587"/>
              <a:gd name="connsiteX0" fmla="*/ 0 w 2251285"/>
              <a:gd name="connsiteY0" fmla="*/ 842587 h 842587"/>
              <a:gd name="connsiteX1" fmla="*/ 1946314 w 2251285"/>
              <a:gd name="connsiteY1" fmla="*/ 168600 h 842587"/>
              <a:gd name="connsiteX2" fmla="*/ 2239389 w 2251285"/>
              <a:gd name="connsiteY2" fmla="*/ 565 h 842587"/>
              <a:gd name="connsiteX3" fmla="*/ 2165455 w 2251285"/>
              <a:gd name="connsiteY3" fmla="*/ 2954 h 842587"/>
              <a:gd name="connsiteX0" fmla="*/ 0 w 2258340"/>
              <a:gd name="connsiteY0" fmla="*/ 842587 h 842587"/>
              <a:gd name="connsiteX1" fmla="*/ 1946314 w 2258340"/>
              <a:gd name="connsiteY1" fmla="*/ 168600 h 842587"/>
              <a:gd name="connsiteX2" fmla="*/ 2239389 w 2258340"/>
              <a:gd name="connsiteY2" fmla="*/ 565 h 842587"/>
              <a:gd name="connsiteX3" fmla="*/ 2165455 w 2258340"/>
              <a:gd name="connsiteY3" fmla="*/ 2954 h 842587"/>
              <a:gd name="connsiteX0" fmla="*/ 0 w 2258340"/>
              <a:gd name="connsiteY0" fmla="*/ 842022 h 842022"/>
              <a:gd name="connsiteX1" fmla="*/ 1946314 w 2258340"/>
              <a:gd name="connsiteY1" fmla="*/ 168035 h 842022"/>
              <a:gd name="connsiteX2" fmla="*/ 2239389 w 2258340"/>
              <a:gd name="connsiteY2" fmla="*/ 0 h 842022"/>
              <a:gd name="connsiteX3" fmla="*/ 2165455 w 2258340"/>
              <a:gd name="connsiteY3" fmla="*/ 2389 h 842022"/>
              <a:gd name="connsiteX0" fmla="*/ 0 w 2267993"/>
              <a:gd name="connsiteY0" fmla="*/ 839633 h 839633"/>
              <a:gd name="connsiteX1" fmla="*/ 1946314 w 2267993"/>
              <a:gd name="connsiteY1" fmla="*/ 165646 h 839633"/>
              <a:gd name="connsiteX2" fmla="*/ 2252089 w 2267993"/>
              <a:gd name="connsiteY2" fmla="*/ 16661 h 839633"/>
              <a:gd name="connsiteX3" fmla="*/ 2165455 w 2267993"/>
              <a:gd name="connsiteY3" fmla="*/ 0 h 839633"/>
              <a:gd name="connsiteX0" fmla="*/ 0 w 2246851"/>
              <a:gd name="connsiteY0" fmla="*/ 839633 h 839633"/>
              <a:gd name="connsiteX1" fmla="*/ 1946314 w 2246851"/>
              <a:gd name="connsiteY1" fmla="*/ 165646 h 839633"/>
              <a:gd name="connsiteX2" fmla="*/ 2223514 w 2246851"/>
              <a:gd name="connsiteY2" fmla="*/ 29361 h 839633"/>
              <a:gd name="connsiteX3" fmla="*/ 2165455 w 2246851"/>
              <a:gd name="connsiteY3" fmla="*/ 0 h 839633"/>
              <a:gd name="connsiteX0" fmla="*/ 0 w 2246851"/>
              <a:gd name="connsiteY0" fmla="*/ 839633 h 839633"/>
              <a:gd name="connsiteX1" fmla="*/ 1946314 w 2246851"/>
              <a:gd name="connsiteY1" fmla="*/ 165646 h 839633"/>
              <a:gd name="connsiteX2" fmla="*/ 2223514 w 2246851"/>
              <a:gd name="connsiteY2" fmla="*/ 29361 h 839633"/>
              <a:gd name="connsiteX3" fmla="*/ 2165455 w 2246851"/>
              <a:gd name="connsiteY3" fmla="*/ 0 h 839633"/>
              <a:gd name="connsiteX0" fmla="*/ 0 w 2263115"/>
              <a:gd name="connsiteY0" fmla="*/ 839633 h 839633"/>
              <a:gd name="connsiteX1" fmla="*/ 1946314 w 2263115"/>
              <a:gd name="connsiteY1" fmla="*/ 165646 h 839633"/>
              <a:gd name="connsiteX2" fmla="*/ 2245739 w 2263115"/>
              <a:gd name="connsiteY2" fmla="*/ 13486 h 839633"/>
              <a:gd name="connsiteX3" fmla="*/ 2165455 w 2263115"/>
              <a:gd name="connsiteY3" fmla="*/ 0 h 839633"/>
              <a:gd name="connsiteX0" fmla="*/ 0 w 2263115"/>
              <a:gd name="connsiteY0" fmla="*/ 942375 h 942375"/>
              <a:gd name="connsiteX1" fmla="*/ 1946314 w 2263115"/>
              <a:gd name="connsiteY1" fmla="*/ 268388 h 942375"/>
              <a:gd name="connsiteX2" fmla="*/ 2245739 w 2263115"/>
              <a:gd name="connsiteY2" fmla="*/ 116228 h 942375"/>
              <a:gd name="connsiteX3" fmla="*/ 1997643 w 2263115"/>
              <a:gd name="connsiteY3" fmla="*/ 0 h 942375"/>
              <a:gd name="connsiteX0" fmla="*/ 0 w 2305363"/>
              <a:gd name="connsiteY0" fmla="*/ 942375 h 942375"/>
              <a:gd name="connsiteX1" fmla="*/ 1946314 w 2305363"/>
              <a:gd name="connsiteY1" fmla="*/ 268388 h 942375"/>
              <a:gd name="connsiteX2" fmla="*/ 2297110 w 2305363"/>
              <a:gd name="connsiteY2" fmla="*/ 47733 h 942375"/>
              <a:gd name="connsiteX3" fmla="*/ 1997643 w 2305363"/>
              <a:gd name="connsiteY3" fmla="*/ 0 h 942375"/>
              <a:gd name="connsiteX0" fmla="*/ 0 w 2345957"/>
              <a:gd name="connsiteY0" fmla="*/ 942375 h 942375"/>
              <a:gd name="connsiteX1" fmla="*/ 1946314 w 2345957"/>
              <a:gd name="connsiteY1" fmla="*/ 268388 h 942375"/>
              <a:gd name="connsiteX2" fmla="*/ 2297110 w 2345957"/>
              <a:gd name="connsiteY2" fmla="*/ 47733 h 942375"/>
              <a:gd name="connsiteX3" fmla="*/ 1997643 w 2345957"/>
              <a:gd name="connsiteY3" fmla="*/ 0 h 942375"/>
              <a:gd name="connsiteX0" fmla="*/ 0 w 2345957"/>
              <a:gd name="connsiteY0" fmla="*/ 942375 h 942375"/>
              <a:gd name="connsiteX1" fmla="*/ 1946314 w 2345957"/>
              <a:gd name="connsiteY1" fmla="*/ 268388 h 942375"/>
              <a:gd name="connsiteX2" fmla="*/ 2297110 w 2345957"/>
              <a:gd name="connsiteY2" fmla="*/ 47733 h 942375"/>
              <a:gd name="connsiteX3" fmla="*/ 1997643 w 2345957"/>
              <a:gd name="connsiteY3" fmla="*/ 0 h 942375"/>
              <a:gd name="connsiteX0" fmla="*/ 0 w 2362891"/>
              <a:gd name="connsiteY0" fmla="*/ 944144 h 944144"/>
              <a:gd name="connsiteX1" fmla="*/ 1946314 w 2362891"/>
              <a:gd name="connsiteY1" fmla="*/ 270157 h 944144"/>
              <a:gd name="connsiteX2" fmla="*/ 2317659 w 2362891"/>
              <a:gd name="connsiteY2" fmla="*/ 25529 h 944144"/>
              <a:gd name="connsiteX3" fmla="*/ 1997643 w 2362891"/>
              <a:gd name="connsiteY3" fmla="*/ 1769 h 944144"/>
              <a:gd name="connsiteX0" fmla="*/ 0 w 2362891"/>
              <a:gd name="connsiteY0" fmla="*/ 959499 h 959499"/>
              <a:gd name="connsiteX1" fmla="*/ 1946314 w 2362891"/>
              <a:gd name="connsiteY1" fmla="*/ 285512 h 959499"/>
              <a:gd name="connsiteX2" fmla="*/ 2317659 w 2362891"/>
              <a:gd name="connsiteY2" fmla="*/ 40884 h 959499"/>
              <a:gd name="connsiteX3" fmla="*/ 1963396 w 2362891"/>
              <a:gd name="connsiteY3" fmla="*/ 0 h 959499"/>
              <a:gd name="connsiteX0" fmla="*/ 0 w 2365754"/>
              <a:gd name="connsiteY0" fmla="*/ 959499 h 959499"/>
              <a:gd name="connsiteX1" fmla="*/ 1946314 w 2365754"/>
              <a:gd name="connsiteY1" fmla="*/ 285512 h 959499"/>
              <a:gd name="connsiteX2" fmla="*/ 2321084 w 2365754"/>
              <a:gd name="connsiteY2" fmla="*/ 58007 h 959499"/>
              <a:gd name="connsiteX3" fmla="*/ 1963396 w 2365754"/>
              <a:gd name="connsiteY3" fmla="*/ 0 h 959499"/>
              <a:gd name="connsiteX0" fmla="*/ 0 w 2355632"/>
              <a:gd name="connsiteY0" fmla="*/ 959499 h 959499"/>
              <a:gd name="connsiteX1" fmla="*/ 1946314 w 2355632"/>
              <a:gd name="connsiteY1" fmla="*/ 285512 h 959499"/>
              <a:gd name="connsiteX2" fmla="*/ 2321084 w 2355632"/>
              <a:gd name="connsiteY2" fmla="*/ 58007 h 959499"/>
              <a:gd name="connsiteX3" fmla="*/ 1963396 w 2355632"/>
              <a:gd name="connsiteY3" fmla="*/ 0 h 959499"/>
              <a:gd name="connsiteX0" fmla="*/ 0 w 2355632"/>
              <a:gd name="connsiteY0" fmla="*/ 959499 h 959499"/>
              <a:gd name="connsiteX1" fmla="*/ 1946314 w 2355632"/>
              <a:gd name="connsiteY1" fmla="*/ 285512 h 959499"/>
              <a:gd name="connsiteX2" fmla="*/ 2321084 w 2355632"/>
              <a:gd name="connsiteY2" fmla="*/ 58007 h 959499"/>
              <a:gd name="connsiteX3" fmla="*/ 1963396 w 2355632"/>
              <a:gd name="connsiteY3" fmla="*/ 0 h 959499"/>
              <a:gd name="connsiteX0" fmla="*/ 0 w 2348502"/>
              <a:gd name="connsiteY0" fmla="*/ 959499 h 959499"/>
              <a:gd name="connsiteX1" fmla="*/ 1946314 w 2348502"/>
              <a:gd name="connsiteY1" fmla="*/ 285512 h 959499"/>
              <a:gd name="connsiteX2" fmla="*/ 2321084 w 2348502"/>
              <a:gd name="connsiteY2" fmla="*/ 58007 h 959499"/>
              <a:gd name="connsiteX3" fmla="*/ 1963396 w 2348502"/>
              <a:gd name="connsiteY3" fmla="*/ 0 h 959499"/>
              <a:gd name="connsiteX0" fmla="*/ 0 w 2348502"/>
              <a:gd name="connsiteY0" fmla="*/ 959499 h 959499"/>
              <a:gd name="connsiteX1" fmla="*/ 1946314 w 2348502"/>
              <a:gd name="connsiteY1" fmla="*/ 285512 h 959499"/>
              <a:gd name="connsiteX2" fmla="*/ 2321084 w 2348502"/>
              <a:gd name="connsiteY2" fmla="*/ 58007 h 959499"/>
              <a:gd name="connsiteX3" fmla="*/ 1963396 w 2348502"/>
              <a:gd name="connsiteY3" fmla="*/ 0 h 959499"/>
              <a:gd name="connsiteX0" fmla="*/ 0 w 2456843"/>
              <a:gd name="connsiteY0" fmla="*/ 1002836 h 1002836"/>
              <a:gd name="connsiteX1" fmla="*/ 2054655 w 2456843"/>
              <a:gd name="connsiteY1" fmla="*/ 285512 h 1002836"/>
              <a:gd name="connsiteX2" fmla="*/ 2429425 w 2456843"/>
              <a:gd name="connsiteY2" fmla="*/ 58007 h 1002836"/>
              <a:gd name="connsiteX3" fmla="*/ 2071737 w 2456843"/>
              <a:gd name="connsiteY3" fmla="*/ 0 h 100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843" h="1002836">
                <a:moveTo>
                  <a:pt x="0" y="1002836"/>
                </a:moveTo>
                <a:lnTo>
                  <a:pt x="2054655" y="285512"/>
                </a:lnTo>
                <a:cubicBezTo>
                  <a:pt x="2443761" y="146082"/>
                  <a:pt x="2503265" y="101553"/>
                  <a:pt x="2429425" y="58007"/>
                </a:cubicBezTo>
                <a:cubicBezTo>
                  <a:pt x="2333243" y="5195"/>
                  <a:pt x="2100312" y="337"/>
                  <a:pt x="2071737" y="0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60CBE1-0EF3-45DE-859F-EFB76E0F5A83}"/>
              </a:ext>
            </a:extLst>
          </p:cNvPr>
          <p:cNvSpPr txBox="1"/>
          <p:nvPr/>
        </p:nvSpPr>
        <p:spPr>
          <a:xfrm>
            <a:off x="439272" y="269585"/>
            <a:ext cx="941294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Citywide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26DED1-EDE0-4DE3-9EAE-F4AEF79FC152}"/>
              </a:ext>
            </a:extLst>
          </p:cNvPr>
          <p:cNvCxnSpPr>
            <a:cxnSpLocks/>
          </p:cNvCxnSpPr>
          <p:nvPr/>
        </p:nvCxnSpPr>
        <p:spPr>
          <a:xfrm>
            <a:off x="537882" y="519953"/>
            <a:ext cx="7530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57C959-9964-49CC-81F2-295142DECB63}"/>
              </a:ext>
            </a:extLst>
          </p:cNvPr>
          <p:cNvCxnSpPr>
            <a:cxnSpLocks/>
          </p:cNvCxnSpPr>
          <p:nvPr/>
        </p:nvCxnSpPr>
        <p:spPr>
          <a:xfrm>
            <a:off x="896470" y="563138"/>
            <a:ext cx="0" cy="887654"/>
          </a:xfrm>
          <a:prstGeom prst="line">
            <a:avLst/>
          </a:prstGeom>
          <a:ln w="19050">
            <a:gradFill>
              <a:gsLst>
                <a:gs pos="9900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2BBCC07-C89A-41FC-8DB8-53A276FE2970}"/>
              </a:ext>
            </a:extLst>
          </p:cNvPr>
          <p:cNvSpPr txBox="1"/>
          <p:nvPr/>
        </p:nvSpPr>
        <p:spPr>
          <a:xfrm>
            <a:off x="1678643" y="284507"/>
            <a:ext cx="77992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393842"/>
                </a:solidFill>
              </a:defRPr>
            </a:lvl1pPr>
          </a:lstStyle>
          <a:p>
            <a:pPr algn="ctr"/>
            <a:r>
              <a:rPr lang="en-US" dirty="0"/>
              <a:t>Resilient</a:t>
            </a:r>
          </a:p>
          <a:p>
            <a:pPr algn="ctr"/>
            <a:r>
              <a:rPr lang="en-US" dirty="0"/>
              <a:t>Reliable</a:t>
            </a:r>
          </a:p>
          <a:p>
            <a:r>
              <a:rPr lang="en-US" dirty="0"/>
              <a:t>Network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AA29F5-456B-4B71-B56C-3D91C6904C3F}"/>
              </a:ext>
            </a:extLst>
          </p:cNvPr>
          <p:cNvCxnSpPr>
            <a:cxnSpLocks/>
          </p:cNvCxnSpPr>
          <p:nvPr/>
        </p:nvCxnSpPr>
        <p:spPr>
          <a:xfrm>
            <a:off x="1658470" y="930840"/>
            <a:ext cx="7530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85407A-C9BE-4E1B-B7F0-E8EBAC2C31FF}"/>
              </a:ext>
            </a:extLst>
          </p:cNvPr>
          <p:cNvCxnSpPr/>
          <p:nvPr/>
        </p:nvCxnSpPr>
        <p:spPr>
          <a:xfrm>
            <a:off x="2017058" y="930839"/>
            <a:ext cx="0" cy="519953"/>
          </a:xfrm>
          <a:prstGeom prst="line">
            <a:avLst/>
          </a:prstGeom>
          <a:ln w="19050">
            <a:gradFill>
              <a:gsLst>
                <a:gs pos="9900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55BA13-D147-484C-A57B-D7FCCBFC885E}"/>
              </a:ext>
            </a:extLst>
          </p:cNvPr>
          <p:cNvSpPr txBox="1"/>
          <p:nvPr/>
        </p:nvSpPr>
        <p:spPr>
          <a:xfrm>
            <a:off x="2711824" y="42897"/>
            <a:ext cx="94129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393842"/>
                </a:solidFill>
              </a:defRPr>
            </a:lvl1pPr>
          </a:lstStyle>
          <a:p>
            <a:pPr algn="ctr"/>
            <a:r>
              <a:rPr lang="en-US" dirty="0"/>
              <a:t>Attracts New Businesses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C3D73F-30FF-4DC7-88BE-915C4E8F7098}"/>
              </a:ext>
            </a:extLst>
          </p:cNvPr>
          <p:cNvCxnSpPr>
            <a:cxnSpLocks/>
          </p:cNvCxnSpPr>
          <p:nvPr/>
        </p:nvCxnSpPr>
        <p:spPr>
          <a:xfrm>
            <a:off x="2805953" y="661899"/>
            <a:ext cx="7530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EC3B7F-A989-4012-8AF5-B1B469543422}"/>
              </a:ext>
            </a:extLst>
          </p:cNvPr>
          <p:cNvCxnSpPr/>
          <p:nvPr/>
        </p:nvCxnSpPr>
        <p:spPr>
          <a:xfrm>
            <a:off x="3164541" y="661898"/>
            <a:ext cx="0" cy="519953"/>
          </a:xfrm>
          <a:prstGeom prst="line">
            <a:avLst/>
          </a:prstGeom>
          <a:ln w="19050">
            <a:gradFill>
              <a:gsLst>
                <a:gs pos="9900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FE6153-2DCA-48FD-8DEA-46DD0401B66B}"/>
              </a:ext>
            </a:extLst>
          </p:cNvPr>
          <p:cNvSpPr txBox="1"/>
          <p:nvPr/>
        </p:nvSpPr>
        <p:spPr>
          <a:xfrm>
            <a:off x="3942229" y="332306"/>
            <a:ext cx="94129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393842"/>
                </a:solidFill>
              </a:defRPr>
            </a:lvl1pPr>
          </a:lstStyle>
          <a:p>
            <a:pPr algn="ctr"/>
            <a:r>
              <a:rPr lang="en-US" dirty="0"/>
              <a:t>Job Creation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7E95D7-D1F3-4313-90CC-8C222E022CE1}"/>
              </a:ext>
            </a:extLst>
          </p:cNvPr>
          <p:cNvCxnSpPr>
            <a:cxnSpLocks/>
          </p:cNvCxnSpPr>
          <p:nvPr/>
        </p:nvCxnSpPr>
        <p:spPr>
          <a:xfrm>
            <a:off x="4020672" y="793973"/>
            <a:ext cx="7530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B46972-81B1-46F0-A2AF-7916B81E85F7}"/>
              </a:ext>
            </a:extLst>
          </p:cNvPr>
          <p:cNvCxnSpPr/>
          <p:nvPr/>
        </p:nvCxnSpPr>
        <p:spPr>
          <a:xfrm>
            <a:off x="4379260" y="793972"/>
            <a:ext cx="0" cy="519953"/>
          </a:xfrm>
          <a:prstGeom prst="line">
            <a:avLst/>
          </a:prstGeom>
          <a:ln w="19050">
            <a:gradFill>
              <a:gsLst>
                <a:gs pos="9900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8EE996B-05DF-49D7-AD2E-4A2B7EBEA459}"/>
              </a:ext>
            </a:extLst>
          </p:cNvPr>
          <p:cNvSpPr txBox="1"/>
          <p:nvPr/>
        </p:nvSpPr>
        <p:spPr>
          <a:xfrm>
            <a:off x="5118847" y="200231"/>
            <a:ext cx="94129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393842"/>
                </a:solidFill>
              </a:defRPr>
            </a:lvl1pPr>
          </a:lstStyle>
          <a:p>
            <a:pPr algn="ctr"/>
            <a:r>
              <a:rPr lang="en-US" dirty="0"/>
              <a:t>Open Access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A57C03-D995-4402-8102-32CDD035F7BC}"/>
              </a:ext>
            </a:extLst>
          </p:cNvPr>
          <p:cNvCxnSpPr>
            <a:cxnSpLocks/>
          </p:cNvCxnSpPr>
          <p:nvPr/>
        </p:nvCxnSpPr>
        <p:spPr>
          <a:xfrm>
            <a:off x="5230906" y="661899"/>
            <a:ext cx="7530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6CAF2B-DF25-4AC1-B152-898329C5DA36}"/>
              </a:ext>
            </a:extLst>
          </p:cNvPr>
          <p:cNvCxnSpPr/>
          <p:nvPr/>
        </p:nvCxnSpPr>
        <p:spPr>
          <a:xfrm>
            <a:off x="5589494" y="661898"/>
            <a:ext cx="0" cy="519953"/>
          </a:xfrm>
          <a:prstGeom prst="line">
            <a:avLst/>
          </a:prstGeom>
          <a:ln w="19050">
            <a:gradFill>
              <a:gsLst>
                <a:gs pos="9900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9171875-204D-4970-A081-6F560277CBEA}"/>
              </a:ext>
            </a:extLst>
          </p:cNvPr>
          <p:cNvSpPr txBox="1"/>
          <p:nvPr/>
        </p:nvSpPr>
        <p:spPr>
          <a:xfrm>
            <a:off x="6385113" y="366062"/>
            <a:ext cx="94129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393842"/>
                </a:solidFill>
              </a:defRPr>
            </a:lvl1pPr>
          </a:lstStyle>
          <a:p>
            <a:pPr algn="ctr"/>
            <a:r>
              <a:rPr lang="en-US" dirty="0"/>
              <a:t>Dig Once Policy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683FF5-B37A-46D0-AE57-EA33DDF05A85}"/>
              </a:ext>
            </a:extLst>
          </p:cNvPr>
          <p:cNvCxnSpPr>
            <a:cxnSpLocks/>
          </p:cNvCxnSpPr>
          <p:nvPr/>
        </p:nvCxnSpPr>
        <p:spPr>
          <a:xfrm>
            <a:off x="6477000" y="827729"/>
            <a:ext cx="7530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17470F-16C3-47BD-838E-46FFF3BB6833}"/>
              </a:ext>
            </a:extLst>
          </p:cNvPr>
          <p:cNvCxnSpPr/>
          <p:nvPr/>
        </p:nvCxnSpPr>
        <p:spPr>
          <a:xfrm>
            <a:off x="6835588" y="827728"/>
            <a:ext cx="0" cy="519953"/>
          </a:xfrm>
          <a:prstGeom prst="line">
            <a:avLst/>
          </a:prstGeom>
          <a:ln w="19050">
            <a:gradFill>
              <a:gsLst>
                <a:gs pos="9900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B59811-9D1E-4C14-9C82-BB842056D57F}"/>
              </a:ext>
            </a:extLst>
          </p:cNvPr>
          <p:cNvSpPr txBox="1"/>
          <p:nvPr/>
        </p:nvSpPr>
        <p:spPr>
          <a:xfrm>
            <a:off x="7649136" y="42897"/>
            <a:ext cx="94129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393842"/>
                </a:solidFill>
              </a:defRPr>
            </a:lvl1pPr>
          </a:lstStyle>
          <a:p>
            <a:pPr algn="ctr"/>
            <a:r>
              <a:rPr lang="en-US" dirty="0"/>
              <a:t>Closes Digital Divide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CC1217-6240-4646-B358-77CA6CD920FE}"/>
              </a:ext>
            </a:extLst>
          </p:cNvPr>
          <p:cNvCxnSpPr>
            <a:cxnSpLocks/>
          </p:cNvCxnSpPr>
          <p:nvPr/>
        </p:nvCxnSpPr>
        <p:spPr>
          <a:xfrm>
            <a:off x="7743265" y="661899"/>
            <a:ext cx="7530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C8ED176-5E0B-40D4-9415-6337B442BF61}"/>
              </a:ext>
            </a:extLst>
          </p:cNvPr>
          <p:cNvCxnSpPr/>
          <p:nvPr/>
        </p:nvCxnSpPr>
        <p:spPr>
          <a:xfrm>
            <a:off x="8101853" y="661898"/>
            <a:ext cx="0" cy="519953"/>
          </a:xfrm>
          <a:prstGeom prst="line">
            <a:avLst/>
          </a:prstGeom>
          <a:ln w="19050">
            <a:gradFill>
              <a:gsLst>
                <a:gs pos="9900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41D0C59-7C55-4943-9915-D70C6DB25713}"/>
              </a:ext>
            </a:extLst>
          </p:cNvPr>
          <p:cNvSpPr/>
          <p:nvPr/>
        </p:nvSpPr>
        <p:spPr>
          <a:xfrm>
            <a:off x="3685284" y="3342382"/>
            <a:ext cx="589818" cy="3403366"/>
          </a:xfrm>
          <a:custGeom>
            <a:avLst/>
            <a:gdLst>
              <a:gd name="connsiteX0" fmla="*/ 244736 w 621795"/>
              <a:gd name="connsiteY0" fmla="*/ 3688423 h 3688423"/>
              <a:gd name="connsiteX1" fmla="*/ 542686 w 621795"/>
              <a:gd name="connsiteY1" fmla="*/ 2681555 h 3688423"/>
              <a:gd name="connsiteX2" fmla="*/ 614605 w 621795"/>
              <a:gd name="connsiteY2" fmla="*/ 2270589 h 3688423"/>
              <a:gd name="connsiteX3" fmla="*/ 614605 w 621795"/>
              <a:gd name="connsiteY3" fmla="*/ 1962364 h 3688423"/>
              <a:gd name="connsiteX4" fmla="*/ 573509 w 621795"/>
              <a:gd name="connsiteY4" fmla="*/ 1592495 h 3688423"/>
              <a:gd name="connsiteX5" fmla="*/ 450219 w 621795"/>
              <a:gd name="connsiteY5" fmla="*/ 1345915 h 3688423"/>
              <a:gd name="connsiteX6" fmla="*/ 296106 w 621795"/>
              <a:gd name="connsiteY6" fmla="*/ 1119884 h 3688423"/>
              <a:gd name="connsiteX7" fmla="*/ 111172 w 621795"/>
              <a:gd name="connsiteY7" fmla="*/ 770562 h 3688423"/>
              <a:gd name="connsiteX8" fmla="*/ 28978 w 621795"/>
              <a:gd name="connsiteY8" fmla="*/ 554805 h 3688423"/>
              <a:gd name="connsiteX9" fmla="*/ 8430 w 621795"/>
              <a:gd name="connsiteY9" fmla="*/ 369870 h 3688423"/>
              <a:gd name="connsiteX10" fmla="*/ 8430 w 621795"/>
              <a:gd name="connsiteY10" fmla="*/ 174661 h 3688423"/>
              <a:gd name="connsiteX11" fmla="*/ 111172 w 621795"/>
              <a:gd name="connsiteY11" fmla="*/ 30823 h 3688423"/>
              <a:gd name="connsiteX12" fmla="*/ 296106 w 621795"/>
              <a:gd name="connsiteY12" fmla="*/ 0 h 3688423"/>
              <a:gd name="connsiteX0" fmla="*/ 174397 w 621795"/>
              <a:gd name="connsiteY0" fmla="*/ 3492215 h 3492215"/>
              <a:gd name="connsiteX1" fmla="*/ 542686 w 621795"/>
              <a:gd name="connsiteY1" fmla="*/ 2681555 h 3492215"/>
              <a:gd name="connsiteX2" fmla="*/ 614605 w 621795"/>
              <a:gd name="connsiteY2" fmla="*/ 2270589 h 3492215"/>
              <a:gd name="connsiteX3" fmla="*/ 614605 w 621795"/>
              <a:gd name="connsiteY3" fmla="*/ 1962364 h 3492215"/>
              <a:gd name="connsiteX4" fmla="*/ 573509 w 621795"/>
              <a:gd name="connsiteY4" fmla="*/ 1592495 h 3492215"/>
              <a:gd name="connsiteX5" fmla="*/ 450219 w 621795"/>
              <a:gd name="connsiteY5" fmla="*/ 1345915 h 3492215"/>
              <a:gd name="connsiteX6" fmla="*/ 296106 w 621795"/>
              <a:gd name="connsiteY6" fmla="*/ 1119884 h 3492215"/>
              <a:gd name="connsiteX7" fmla="*/ 111172 w 621795"/>
              <a:gd name="connsiteY7" fmla="*/ 770562 h 3492215"/>
              <a:gd name="connsiteX8" fmla="*/ 28978 w 621795"/>
              <a:gd name="connsiteY8" fmla="*/ 554805 h 3492215"/>
              <a:gd name="connsiteX9" fmla="*/ 8430 w 621795"/>
              <a:gd name="connsiteY9" fmla="*/ 369870 h 3492215"/>
              <a:gd name="connsiteX10" fmla="*/ 8430 w 621795"/>
              <a:gd name="connsiteY10" fmla="*/ 174661 h 3492215"/>
              <a:gd name="connsiteX11" fmla="*/ 111172 w 621795"/>
              <a:gd name="connsiteY11" fmla="*/ 30823 h 3492215"/>
              <a:gd name="connsiteX12" fmla="*/ 296106 w 621795"/>
              <a:gd name="connsiteY12" fmla="*/ 0 h 3492215"/>
              <a:gd name="connsiteX0" fmla="*/ 174397 w 634713"/>
              <a:gd name="connsiteY0" fmla="*/ 3492215 h 3492215"/>
              <a:gd name="connsiteX1" fmla="*/ 364988 w 634713"/>
              <a:gd name="connsiteY1" fmla="*/ 2933293 h 3492215"/>
              <a:gd name="connsiteX2" fmla="*/ 614605 w 634713"/>
              <a:gd name="connsiteY2" fmla="*/ 2270589 h 3492215"/>
              <a:gd name="connsiteX3" fmla="*/ 614605 w 634713"/>
              <a:gd name="connsiteY3" fmla="*/ 1962364 h 3492215"/>
              <a:gd name="connsiteX4" fmla="*/ 573509 w 634713"/>
              <a:gd name="connsiteY4" fmla="*/ 1592495 h 3492215"/>
              <a:gd name="connsiteX5" fmla="*/ 450219 w 634713"/>
              <a:gd name="connsiteY5" fmla="*/ 1345915 h 3492215"/>
              <a:gd name="connsiteX6" fmla="*/ 296106 w 634713"/>
              <a:gd name="connsiteY6" fmla="*/ 1119884 h 3492215"/>
              <a:gd name="connsiteX7" fmla="*/ 111172 w 634713"/>
              <a:gd name="connsiteY7" fmla="*/ 770562 h 3492215"/>
              <a:gd name="connsiteX8" fmla="*/ 28978 w 634713"/>
              <a:gd name="connsiteY8" fmla="*/ 554805 h 3492215"/>
              <a:gd name="connsiteX9" fmla="*/ 8430 w 634713"/>
              <a:gd name="connsiteY9" fmla="*/ 369870 h 3492215"/>
              <a:gd name="connsiteX10" fmla="*/ 8430 w 634713"/>
              <a:gd name="connsiteY10" fmla="*/ 174661 h 3492215"/>
              <a:gd name="connsiteX11" fmla="*/ 111172 w 634713"/>
              <a:gd name="connsiteY11" fmla="*/ 30823 h 3492215"/>
              <a:gd name="connsiteX12" fmla="*/ 296106 w 634713"/>
              <a:gd name="connsiteY12" fmla="*/ 0 h 3492215"/>
              <a:gd name="connsiteX0" fmla="*/ 174397 w 634713"/>
              <a:gd name="connsiteY0" fmla="*/ 3492215 h 3492215"/>
              <a:gd name="connsiteX1" fmla="*/ 364988 w 634713"/>
              <a:gd name="connsiteY1" fmla="*/ 2933293 h 3492215"/>
              <a:gd name="connsiteX2" fmla="*/ 614605 w 634713"/>
              <a:gd name="connsiteY2" fmla="*/ 2270589 h 3492215"/>
              <a:gd name="connsiteX3" fmla="*/ 614605 w 634713"/>
              <a:gd name="connsiteY3" fmla="*/ 1962364 h 3492215"/>
              <a:gd name="connsiteX4" fmla="*/ 573509 w 634713"/>
              <a:gd name="connsiteY4" fmla="*/ 1592495 h 3492215"/>
              <a:gd name="connsiteX5" fmla="*/ 450219 w 634713"/>
              <a:gd name="connsiteY5" fmla="*/ 1345915 h 3492215"/>
              <a:gd name="connsiteX6" fmla="*/ 296106 w 634713"/>
              <a:gd name="connsiteY6" fmla="*/ 1119884 h 3492215"/>
              <a:gd name="connsiteX7" fmla="*/ 111172 w 634713"/>
              <a:gd name="connsiteY7" fmla="*/ 770562 h 3492215"/>
              <a:gd name="connsiteX8" fmla="*/ 28978 w 634713"/>
              <a:gd name="connsiteY8" fmla="*/ 554805 h 3492215"/>
              <a:gd name="connsiteX9" fmla="*/ 8430 w 634713"/>
              <a:gd name="connsiteY9" fmla="*/ 369870 h 3492215"/>
              <a:gd name="connsiteX10" fmla="*/ 8430 w 634713"/>
              <a:gd name="connsiteY10" fmla="*/ 174661 h 3492215"/>
              <a:gd name="connsiteX11" fmla="*/ 111172 w 634713"/>
              <a:gd name="connsiteY11" fmla="*/ 30823 h 3492215"/>
              <a:gd name="connsiteX12" fmla="*/ 296106 w 634713"/>
              <a:gd name="connsiteY12" fmla="*/ 0 h 3492215"/>
              <a:gd name="connsiteX0" fmla="*/ 174397 w 634713"/>
              <a:gd name="connsiteY0" fmla="*/ 3492215 h 3492215"/>
              <a:gd name="connsiteX1" fmla="*/ 364988 w 634713"/>
              <a:gd name="connsiteY1" fmla="*/ 2933293 h 3492215"/>
              <a:gd name="connsiteX2" fmla="*/ 614605 w 634713"/>
              <a:gd name="connsiteY2" fmla="*/ 2270589 h 3492215"/>
              <a:gd name="connsiteX3" fmla="*/ 614605 w 634713"/>
              <a:gd name="connsiteY3" fmla="*/ 1962364 h 3492215"/>
              <a:gd name="connsiteX4" fmla="*/ 573509 w 634713"/>
              <a:gd name="connsiteY4" fmla="*/ 1592495 h 3492215"/>
              <a:gd name="connsiteX5" fmla="*/ 450219 w 634713"/>
              <a:gd name="connsiteY5" fmla="*/ 1345915 h 3492215"/>
              <a:gd name="connsiteX6" fmla="*/ 296106 w 634713"/>
              <a:gd name="connsiteY6" fmla="*/ 1119884 h 3492215"/>
              <a:gd name="connsiteX7" fmla="*/ 111172 w 634713"/>
              <a:gd name="connsiteY7" fmla="*/ 770562 h 3492215"/>
              <a:gd name="connsiteX8" fmla="*/ 28978 w 634713"/>
              <a:gd name="connsiteY8" fmla="*/ 554805 h 3492215"/>
              <a:gd name="connsiteX9" fmla="*/ 8430 w 634713"/>
              <a:gd name="connsiteY9" fmla="*/ 369870 h 3492215"/>
              <a:gd name="connsiteX10" fmla="*/ 8430 w 634713"/>
              <a:gd name="connsiteY10" fmla="*/ 174661 h 3492215"/>
              <a:gd name="connsiteX11" fmla="*/ 111172 w 634713"/>
              <a:gd name="connsiteY11" fmla="*/ 30823 h 3492215"/>
              <a:gd name="connsiteX12" fmla="*/ 296106 w 634713"/>
              <a:gd name="connsiteY12" fmla="*/ 0 h 3492215"/>
              <a:gd name="connsiteX0" fmla="*/ 174397 w 619809"/>
              <a:gd name="connsiteY0" fmla="*/ 3492215 h 3492215"/>
              <a:gd name="connsiteX1" fmla="*/ 364988 w 619809"/>
              <a:gd name="connsiteY1" fmla="*/ 2933293 h 3492215"/>
              <a:gd name="connsiteX2" fmla="*/ 466524 w 619809"/>
              <a:gd name="connsiteY2" fmla="*/ 2366842 h 3492215"/>
              <a:gd name="connsiteX3" fmla="*/ 614605 w 619809"/>
              <a:gd name="connsiteY3" fmla="*/ 1962364 h 3492215"/>
              <a:gd name="connsiteX4" fmla="*/ 573509 w 619809"/>
              <a:gd name="connsiteY4" fmla="*/ 1592495 h 3492215"/>
              <a:gd name="connsiteX5" fmla="*/ 450219 w 619809"/>
              <a:gd name="connsiteY5" fmla="*/ 1345915 h 3492215"/>
              <a:gd name="connsiteX6" fmla="*/ 296106 w 619809"/>
              <a:gd name="connsiteY6" fmla="*/ 1119884 h 3492215"/>
              <a:gd name="connsiteX7" fmla="*/ 111172 w 619809"/>
              <a:gd name="connsiteY7" fmla="*/ 770562 h 3492215"/>
              <a:gd name="connsiteX8" fmla="*/ 28978 w 619809"/>
              <a:gd name="connsiteY8" fmla="*/ 554805 h 3492215"/>
              <a:gd name="connsiteX9" fmla="*/ 8430 w 619809"/>
              <a:gd name="connsiteY9" fmla="*/ 369870 h 3492215"/>
              <a:gd name="connsiteX10" fmla="*/ 8430 w 619809"/>
              <a:gd name="connsiteY10" fmla="*/ 174661 h 3492215"/>
              <a:gd name="connsiteX11" fmla="*/ 111172 w 619809"/>
              <a:gd name="connsiteY11" fmla="*/ 30823 h 3492215"/>
              <a:gd name="connsiteX12" fmla="*/ 296106 w 619809"/>
              <a:gd name="connsiteY12" fmla="*/ 0 h 3492215"/>
              <a:gd name="connsiteX0" fmla="*/ 174397 w 619809"/>
              <a:gd name="connsiteY0" fmla="*/ 3492215 h 3492215"/>
              <a:gd name="connsiteX1" fmla="*/ 364988 w 619809"/>
              <a:gd name="connsiteY1" fmla="*/ 2933293 h 3492215"/>
              <a:gd name="connsiteX2" fmla="*/ 466524 w 619809"/>
              <a:gd name="connsiteY2" fmla="*/ 2366842 h 3492215"/>
              <a:gd name="connsiteX3" fmla="*/ 614605 w 619809"/>
              <a:gd name="connsiteY3" fmla="*/ 1962364 h 3492215"/>
              <a:gd name="connsiteX4" fmla="*/ 573509 w 619809"/>
              <a:gd name="connsiteY4" fmla="*/ 1592495 h 3492215"/>
              <a:gd name="connsiteX5" fmla="*/ 450219 w 619809"/>
              <a:gd name="connsiteY5" fmla="*/ 1345915 h 3492215"/>
              <a:gd name="connsiteX6" fmla="*/ 296106 w 619809"/>
              <a:gd name="connsiteY6" fmla="*/ 1119884 h 3492215"/>
              <a:gd name="connsiteX7" fmla="*/ 111172 w 619809"/>
              <a:gd name="connsiteY7" fmla="*/ 770562 h 3492215"/>
              <a:gd name="connsiteX8" fmla="*/ 28978 w 619809"/>
              <a:gd name="connsiteY8" fmla="*/ 554805 h 3492215"/>
              <a:gd name="connsiteX9" fmla="*/ 8430 w 619809"/>
              <a:gd name="connsiteY9" fmla="*/ 369870 h 3492215"/>
              <a:gd name="connsiteX10" fmla="*/ 8430 w 619809"/>
              <a:gd name="connsiteY10" fmla="*/ 174661 h 3492215"/>
              <a:gd name="connsiteX11" fmla="*/ 111172 w 619809"/>
              <a:gd name="connsiteY11" fmla="*/ 30823 h 3492215"/>
              <a:gd name="connsiteX12" fmla="*/ 296106 w 619809"/>
              <a:gd name="connsiteY12" fmla="*/ 0 h 3492215"/>
              <a:gd name="connsiteX0" fmla="*/ 174397 w 573616"/>
              <a:gd name="connsiteY0" fmla="*/ 3492215 h 3492215"/>
              <a:gd name="connsiteX1" fmla="*/ 364988 w 573616"/>
              <a:gd name="connsiteY1" fmla="*/ 2933293 h 3492215"/>
              <a:gd name="connsiteX2" fmla="*/ 466524 w 573616"/>
              <a:gd name="connsiteY2" fmla="*/ 2366842 h 3492215"/>
              <a:gd name="connsiteX3" fmla="*/ 429504 w 573616"/>
              <a:gd name="connsiteY3" fmla="*/ 1869814 h 3492215"/>
              <a:gd name="connsiteX4" fmla="*/ 573509 w 573616"/>
              <a:gd name="connsiteY4" fmla="*/ 1592495 h 3492215"/>
              <a:gd name="connsiteX5" fmla="*/ 450219 w 573616"/>
              <a:gd name="connsiteY5" fmla="*/ 1345915 h 3492215"/>
              <a:gd name="connsiteX6" fmla="*/ 296106 w 573616"/>
              <a:gd name="connsiteY6" fmla="*/ 1119884 h 3492215"/>
              <a:gd name="connsiteX7" fmla="*/ 111172 w 573616"/>
              <a:gd name="connsiteY7" fmla="*/ 770562 h 3492215"/>
              <a:gd name="connsiteX8" fmla="*/ 28978 w 573616"/>
              <a:gd name="connsiteY8" fmla="*/ 554805 h 3492215"/>
              <a:gd name="connsiteX9" fmla="*/ 8430 w 573616"/>
              <a:gd name="connsiteY9" fmla="*/ 369870 h 3492215"/>
              <a:gd name="connsiteX10" fmla="*/ 8430 w 573616"/>
              <a:gd name="connsiteY10" fmla="*/ 174661 h 3492215"/>
              <a:gd name="connsiteX11" fmla="*/ 111172 w 573616"/>
              <a:gd name="connsiteY11" fmla="*/ 30823 h 3492215"/>
              <a:gd name="connsiteX12" fmla="*/ 296106 w 573616"/>
              <a:gd name="connsiteY12" fmla="*/ 0 h 3492215"/>
              <a:gd name="connsiteX0" fmla="*/ 174397 w 573616"/>
              <a:gd name="connsiteY0" fmla="*/ 3492215 h 3492215"/>
              <a:gd name="connsiteX1" fmla="*/ 364988 w 573616"/>
              <a:gd name="connsiteY1" fmla="*/ 2933293 h 3492215"/>
              <a:gd name="connsiteX2" fmla="*/ 466524 w 573616"/>
              <a:gd name="connsiteY2" fmla="*/ 2366842 h 3492215"/>
              <a:gd name="connsiteX3" fmla="*/ 429504 w 573616"/>
              <a:gd name="connsiteY3" fmla="*/ 1869814 h 3492215"/>
              <a:gd name="connsiteX4" fmla="*/ 573509 w 573616"/>
              <a:gd name="connsiteY4" fmla="*/ 1592495 h 3492215"/>
              <a:gd name="connsiteX5" fmla="*/ 450219 w 573616"/>
              <a:gd name="connsiteY5" fmla="*/ 1345915 h 3492215"/>
              <a:gd name="connsiteX6" fmla="*/ 296106 w 573616"/>
              <a:gd name="connsiteY6" fmla="*/ 1119884 h 3492215"/>
              <a:gd name="connsiteX7" fmla="*/ 111172 w 573616"/>
              <a:gd name="connsiteY7" fmla="*/ 770562 h 3492215"/>
              <a:gd name="connsiteX8" fmla="*/ 28978 w 573616"/>
              <a:gd name="connsiteY8" fmla="*/ 554805 h 3492215"/>
              <a:gd name="connsiteX9" fmla="*/ 8430 w 573616"/>
              <a:gd name="connsiteY9" fmla="*/ 369870 h 3492215"/>
              <a:gd name="connsiteX10" fmla="*/ 8430 w 573616"/>
              <a:gd name="connsiteY10" fmla="*/ 174661 h 3492215"/>
              <a:gd name="connsiteX11" fmla="*/ 111172 w 573616"/>
              <a:gd name="connsiteY11" fmla="*/ 30823 h 3492215"/>
              <a:gd name="connsiteX12" fmla="*/ 296106 w 573616"/>
              <a:gd name="connsiteY12" fmla="*/ 0 h 3492215"/>
              <a:gd name="connsiteX0" fmla="*/ 174397 w 468908"/>
              <a:gd name="connsiteY0" fmla="*/ 3492215 h 3492215"/>
              <a:gd name="connsiteX1" fmla="*/ 364988 w 468908"/>
              <a:gd name="connsiteY1" fmla="*/ 2933293 h 3492215"/>
              <a:gd name="connsiteX2" fmla="*/ 466524 w 468908"/>
              <a:gd name="connsiteY2" fmla="*/ 2366842 h 3492215"/>
              <a:gd name="connsiteX3" fmla="*/ 429504 w 468908"/>
              <a:gd name="connsiteY3" fmla="*/ 1869814 h 3492215"/>
              <a:gd name="connsiteX4" fmla="*/ 347685 w 468908"/>
              <a:gd name="connsiteY4" fmla="*/ 1577687 h 3492215"/>
              <a:gd name="connsiteX5" fmla="*/ 450219 w 468908"/>
              <a:gd name="connsiteY5" fmla="*/ 1345915 h 3492215"/>
              <a:gd name="connsiteX6" fmla="*/ 296106 w 468908"/>
              <a:gd name="connsiteY6" fmla="*/ 1119884 h 3492215"/>
              <a:gd name="connsiteX7" fmla="*/ 111172 w 468908"/>
              <a:gd name="connsiteY7" fmla="*/ 770562 h 3492215"/>
              <a:gd name="connsiteX8" fmla="*/ 28978 w 468908"/>
              <a:gd name="connsiteY8" fmla="*/ 554805 h 3492215"/>
              <a:gd name="connsiteX9" fmla="*/ 8430 w 468908"/>
              <a:gd name="connsiteY9" fmla="*/ 369870 h 3492215"/>
              <a:gd name="connsiteX10" fmla="*/ 8430 w 468908"/>
              <a:gd name="connsiteY10" fmla="*/ 174661 h 3492215"/>
              <a:gd name="connsiteX11" fmla="*/ 111172 w 468908"/>
              <a:gd name="connsiteY11" fmla="*/ 30823 h 3492215"/>
              <a:gd name="connsiteX12" fmla="*/ 296106 w 468908"/>
              <a:gd name="connsiteY12" fmla="*/ 0 h 3492215"/>
              <a:gd name="connsiteX0" fmla="*/ 174397 w 468908"/>
              <a:gd name="connsiteY0" fmla="*/ 3492215 h 3492215"/>
              <a:gd name="connsiteX1" fmla="*/ 364988 w 468908"/>
              <a:gd name="connsiteY1" fmla="*/ 2933293 h 3492215"/>
              <a:gd name="connsiteX2" fmla="*/ 466524 w 468908"/>
              <a:gd name="connsiteY2" fmla="*/ 2366842 h 3492215"/>
              <a:gd name="connsiteX3" fmla="*/ 429504 w 468908"/>
              <a:gd name="connsiteY3" fmla="*/ 1869814 h 3492215"/>
              <a:gd name="connsiteX4" fmla="*/ 347685 w 468908"/>
              <a:gd name="connsiteY4" fmla="*/ 1577687 h 3492215"/>
              <a:gd name="connsiteX5" fmla="*/ 450219 w 468908"/>
              <a:gd name="connsiteY5" fmla="*/ 1345915 h 3492215"/>
              <a:gd name="connsiteX6" fmla="*/ 296106 w 468908"/>
              <a:gd name="connsiteY6" fmla="*/ 1119884 h 3492215"/>
              <a:gd name="connsiteX7" fmla="*/ 111172 w 468908"/>
              <a:gd name="connsiteY7" fmla="*/ 770562 h 3492215"/>
              <a:gd name="connsiteX8" fmla="*/ 28978 w 468908"/>
              <a:gd name="connsiteY8" fmla="*/ 554805 h 3492215"/>
              <a:gd name="connsiteX9" fmla="*/ 8430 w 468908"/>
              <a:gd name="connsiteY9" fmla="*/ 369870 h 3492215"/>
              <a:gd name="connsiteX10" fmla="*/ 8430 w 468908"/>
              <a:gd name="connsiteY10" fmla="*/ 174661 h 3492215"/>
              <a:gd name="connsiteX11" fmla="*/ 111172 w 468908"/>
              <a:gd name="connsiteY11" fmla="*/ 30823 h 3492215"/>
              <a:gd name="connsiteX12" fmla="*/ 296106 w 468908"/>
              <a:gd name="connsiteY12" fmla="*/ 0 h 3492215"/>
              <a:gd name="connsiteX0" fmla="*/ 174397 w 468908"/>
              <a:gd name="connsiteY0" fmla="*/ 3492215 h 3492215"/>
              <a:gd name="connsiteX1" fmla="*/ 364988 w 468908"/>
              <a:gd name="connsiteY1" fmla="*/ 2933293 h 3492215"/>
              <a:gd name="connsiteX2" fmla="*/ 466524 w 468908"/>
              <a:gd name="connsiteY2" fmla="*/ 2366842 h 3492215"/>
              <a:gd name="connsiteX3" fmla="*/ 429504 w 468908"/>
              <a:gd name="connsiteY3" fmla="*/ 1869814 h 3492215"/>
              <a:gd name="connsiteX4" fmla="*/ 347685 w 468908"/>
              <a:gd name="connsiteY4" fmla="*/ 1577687 h 3492215"/>
              <a:gd name="connsiteX5" fmla="*/ 235502 w 468908"/>
              <a:gd name="connsiteY5" fmla="*/ 1349617 h 3492215"/>
              <a:gd name="connsiteX6" fmla="*/ 296106 w 468908"/>
              <a:gd name="connsiteY6" fmla="*/ 1119884 h 3492215"/>
              <a:gd name="connsiteX7" fmla="*/ 111172 w 468908"/>
              <a:gd name="connsiteY7" fmla="*/ 770562 h 3492215"/>
              <a:gd name="connsiteX8" fmla="*/ 28978 w 468908"/>
              <a:gd name="connsiteY8" fmla="*/ 554805 h 3492215"/>
              <a:gd name="connsiteX9" fmla="*/ 8430 w 468908"/>
              <a:gd name="connsiteY9" fmla="*/ 369870 h 3492215"/>
              <a:gd name="connsiteX10" fmla="*/ 8430 w 468908"/>
              <a:gd name="connsiteY10" fmla="*/ 174661 h 3492215"/>
              <a:gd name="connsiteX11" fmla="*/ 111172 w 468908"/>
              <a:gd name="connsiteY11" fmla="*/ 30823 h 3492215"/>
              <a:gd name="connsiteX12" fmla="*/ 296106 w 468908"/>
              <a:gd name="connsiteY12" fmla="*/ 0 h 3492215"/>
              <a:gd name="connsiteX0" fmla="*/ 174397 w 468908"/>
              <a:gd name="connsiteY0" fmla="*/ 3492215 h 3492215"/>
              <a:gd name="connsiteX1" fmla="*/ 364988 w 468908"/>
              <a:gd name="connsiteY1" fmla="*/ 2933293 h 3492215"/>
              <a:gd name="connsiteX2" fmla="*/ 466524 w 468908"/>
              <a:gd name="connsiteY2" fmla="*/ 2366842 h 3492215"/>
              <a:gd name="connsiteX3" fmla="*/ 429504 w 468908"/>
              <a:gd name="connsiteY3" fmla="*/ 1869814 h 3492215"/>
              <a:gd name="connsiteX4" fmla="*/ 347685 w 468908"/>
              <a:gd name="connsiteY4" fmla="*/ 1577687 h 3492215"/>
              <a:gd name="connsiteX5" fmla="*/ 235502 w 468908"/>
              <a:gd name="connsiteY5" fmla="*/ 1349617 h 3492215"/>
              <a:gd name="connsiteX6" fmla="*/ 40666 w 468908"/>
              <a:gd name="connsiteY6" fmla="*/ 1071757 h 3492215"/>
              <a:gd name="connsiteX7" fmla="*/ 111172 w 468908"/>
              <a:gd name="connsiteY7" fmla="*/ 770562 h 3492215"/>
              <a:gd name="connsiteX8" fmla="*/ 28978 w 468908"/>
              <a:gd name="connsiteY8" fmla="*/ 554805 h 3492215"/>
              <a:gd name="connsiteX9" fmla="*/ 8430 w 468908"/>
              <a:gd name="connsiteY9" fmla="*/ 369870 h 3492215"/>
              <a:gd name="connsiteX10" fmla="*/ 8430 w 468908"/>
              <a:gd name="connsiteY10" fmla="*/ 174661 h 3492215"/>
              <a:gd name="connsiteX11" fmla="*/ 111172 w 468908"/>
              <a:gd name="connsiteY11" fmla="*/ 30823 h 3492215"/>
              <a:gd name="connsiteX12" fmla="*/ 296106 w 468908"/>
              <a:gd name="connsiteY12" fmla="*/ 0 h 3492215"/>
              <a:gd name="connsiteX0" fmla="*/ 270564 w 565075"/>
              <a:gd name="connsiteY0" fmla="*/ 3492215 h 3492215"/>
              <a:gd name="connsiteX1" fmla="*/ 461155 w 565075"/>
              <a:gd name="connsiteY1" fmla="*/ 2933293 h 3492215"/>
              <a:gd name="connsiteX2" fmla="*/ 562691 w 565075"/>
              <a:gd name="connsiteY2" fmla="*/ 2366842 h 3492215"/>
              <a:gd name="connsiteX3" fmla="*/ 525671 w 565075"/>
              <a:gd name="connsiteY3" fmla="*/ 1869814 h 3492215"/>
              <a:gd name="connsiteX4" fmla="*/ 443852 w 565075"/>
              <a:gd name="connsiteY4" fmla="*/ 1577687 h 3492215"/>
              <a:gd name="connsiteX5" fmla="*/ 331669 w 565075"/>
              <a:gd name="connsiteY5" fmla="*/ 1349617 h 3492215"/>
              <a:gd name="connsiteX6" fmla="*/ 136833 w 565075"/>
              <a:gd name="connsiteY6" fmla="*/ 1071757 h 3492215"/>
              <a:gd name="connsiteX7" fmla="*/ 25 w 565075"/>
              <a:gd name="connsiteY7" fmla="*/ 796477 h 3492215"/>
              <a:gd name="connsiteX8" fmla="*/ 125145 w 565075"/>
              <a:gd name="connsiteY8" fmla="*/ 554805 h 3492215"/>
              <a:gd name="connsiteX9" fmla="*/ 104597 w 565075"/>
              <a:gd name="connsiteY9" fmla="*/ 369870 h 3492215"/>
              <a:gd name="connsiteX10" fmla="*/ 104597 w 565075"/>
              <a:gd name="connsiteY10" fmla="*/ 174661 h 3492215"/>
              <a:gd name="connsiteX11" fmla="*/ 207339 w 565075"/>
              <a:gd name="connsiteY11" fmla="*/ 30823 h 3492215"/>
              <a:gd name="connsiteX12" fmla="*/ 392273 w 565075"/>
              <a:gd name="connsiteY12" fmla="*/ 0 h 3492215"/>
              <a:gd name="connsiteX0" fmla="*/ 284232 w 578743"/>
              <a:gd name="connsiteY0" fmla="*/ 3492215 h 3492215"/>
              <a:gd name="connsiteX1" fmla="*/ 474823 w 578743"/>
              <a:gd name="connsiteY1" fmla="*/ 2933293 h 3492215"/>
              <a:gd name="connsiteX2" fmla="*/ 576359 w 578743"/>
              <a:gd name="connsiteY2" fmla="*/ 2366842 h 3492215"/>
              <a:gd name="connsiteX3" fmla="*/ 539339 w 578743"/>
              <a:gd name="connsiteY3" fmla="*/ 1869814 h 3492215"/>
              <a:gd name="connsiteX4" fmla="*/ 457520 w 578743"/>
              <a:gd name="connsiteY4" fmla="*/ 1577687 h 3492215"/>
              <a:gd name="connsiteX5" fmla="*/ 345337 w 578743"/>
              <a:gd name="connsiteY5" fmla="*/ 1349617 h 3492215"/>
              <a:gd name="connsiteX6" fmla="*/ 150501 w 578743"/>
              <a:gd name="connsiteY6" fmla="*/ 1071757 h 3492215"/>
              <a:gd name="connsiteX7" fmla="*/ 13693 w 578743"/>
              <a:gd name="connsiteY7" fmla="*/ 796477 h 3492215"/>
              <a:gd name="connsiteX8" fmla="*/ 16646 w 578743"/>
              <a:gd name="connsiteY8" fmla="*/ 636250 h 3492215"/>
              <a:gd name="connsiteX9" fmla="*/ 118265 w 578743"/>
              <a:gd name="connsiteY9" fmla="*/ 369870 h 3492215"/>
              <a:gd name="connsiteX10" fmla="*/ 118265 w 578743"/>
              <a:gd name="connsiteY10" fmla="*/ 174661 h 3492215"/>
              <a:gd name="connsiteX11" fmla="*/ 221007 w 578743"/>
              <a:gd name="connsiteY11" fmla="*/ 30823 h 3492215"/>
              <a:gd name="connsiteX12" fmla="*/ 405941 w 578743"/>
              <a:gd name="connsiteY12" fmla="*/ 0 h 3492215"/>
              <a:gd name="connsiteX0" fmla="*/ 282389 w 576900"/>
              <a:gd name="connsiteY0" fmla="*/ 3492215 h 3492215"/>
              <a:gd name="connsiteX1" fmla="*/ 472980 w 576900"/>
              <a:gd name="connsiteY1" fmla="*/ 2933293 h 3492215"/>
              <a:gd name="connsiteX2" fmla="*/ 574516 w 576900"/>
              <a:gd name="connsiteY2" fmla="*/ 2366842 h 3492215"/>
              <a:gd name="connsiteX3" fmla="*/ 537496 w 576900"/>
              <a:gd name="connsiteY3" fmla="*/ 1869814 h 3492215"/>
              <a:gd name="connsiteX4" fmla="*/ 455677 w 576900"/>
              <a:gd name="connsiteY4" fmla="*/ 1577687 h 3492215"/>
              <a:gd name="connsiteX5" fmla="*/ 343494 w 576900"/>
              <a:gd name="connsiteY5" fmla="*/ 1349617 h 3492215"/>
              <a:gd name="connsiteX6" fmla="*/ 148658 w 576900"/>
              <a:gd name="connsiteY6" fmla="*/ 1071757 h 3492215"/>
              <a:gd name="connsiteX7" fmla="*/ 11850 w 576900"/>
              <a:gd name="connsiteY7" fmla="*/ 796477 h 3492215"/>
              <a:gd name="connsiteX8" fmla="*/ 14803 w 576900"/>
              <a:gd name="connsiteY8" fmla="*/ 636250 h 3492215"/>
              <a:gd name="connsiteX9" fmla="*/ 79402 w 576900"/>
              <a:gd name="connsiteY9" fmla="*/ 377274 h 3492215"/>
              <a:gd name="connsiteX10" fmla="*/ 116422 w 576900"/>
              <a:gd name="connsiteY10" fmla="*/ 174661 h 3492215"/>
              <a:gd name="connsiteX11" fmla="*/ 219164 w 576900"/>
              <a:gd name="connsiteY11" fmla="*/ 30823 h 3492215"/>
              <a:gd name="connsiteX12" fmla="*/ 404098 w 576900"/>
              <a:gd name="connsiteY12" fmla="*/ 0 h 3492215"/>
              <a:gd name="connsiteX0" fmla="*/ 287889 w 582400"/>
              <a:gd name="connsiteY0" fmla="*/ 3492215 h 3492215"/>
              <a:gd name="connsiteX1" fmla="*/ 478480 w 582400"/>
              <a:gd name="connsiteY1" fmla="*/ 2933293 h 3492215"/>
              <a:gd name="connsiteX2" fmla="*/ 580016 w 582400"/>
              <a:gd name="connsiteY2" fmla="*/ 2366842 h 3492215"/>
              <a:gd name="connsiteX3" fmla="*/ 542996 w 582400"/>
              <a:gd name="connsiteY3" fmla="*/ 1869814 h 3492215"/>
              <a:gd name="connsiteX4" fmla="*/ 461177 w 582400"/>
              <a:gd name="connsiteY4" fmla="*/ 1577687 h 3492215"/>
              <a:gd name="connsiteX5" fmla="*/ 348994 w 582400"/>
              <a:gd name="connsiteY5" fmla="*/ 1349617 h 3492215"/>
              <a:gd name="connsiteX6" fmla="*/ 154158 w 582400"/>
              <a:gd name="connsiteY6" fmla="*/ 1071757 h 3492215"/>
              <a:gd name="connsiteX7" fmla="*/ 17350 w 582400"/>
              <a:gd name="connsiteY7" fmla="*/ 796477 h 3492215"/>
              <a:gd name="connsiteX8" fmla="*/ 20303 w 582400"/>
              <a:gd name="connsiteY8" fmla="*/ 636250 h 3492215"/>
              <a:gd name="connsiteX9" fmla="*/ 84902 w 582400"/>
              <a:gd name="connsiteY9" fmla="*/ 377274 h 3492215"/>
              <a:gd name="connsiteX10" fmla="*/ 3457 w 582400"/>
              <a:gd name="connsiteY10" fmla="*/ 259807 h 3492215"/>
              <a:gd name="connsiteX11" fmla="*/ 224664 w 582400"/>
              <a:gd name="connsiteY11" fmla="*/ 30823 h 3492215"/>
              <a:gd name="connsiteX12" fmla="*/ 409598 w 582400"/>
              <a:gd name="connsiteY12" fmla="*/ 0 h 3492215"/>
              <a:gd name="connsiteX0" fmla="*/ 288199 w 582710"/>
              <a:gd name="connsiteY0" fmla="*/ 3492215 h 3492215"/>
              <a:gd name="connsiteX1" fmla="*/ 478790 w 582710"/>
              <a:gd name="connsiteY1" fmla="*/ 2933293 h 3492215"/>
              <a:gd name="connsiteX2" fmla="*/ 580326 w 582710"/>
              <a:gd name="connsiteY2" fmla="*/ 2366842 h 3492215"/>
              <a:gd name="connsiteX3" fmla="*/ 543306 w 582710"/>
              <a:gd name="connsiteY3" fmla="*/ 1869814 h 3492215"/>
              <a:gd name="connsiteX4" fmla="*/ 461487 w 582710"/>
              <a:gd name="connsiteY4" fmla="*/ 1577687 h 3492215"/>
              <a:gd name="connsiteX5" fmla="*/ 349304 w 582710"/>
              <a:gd name="connsiteY5" fmla="*/ 1349617 h 3492215"/>
              <a:gd name="connsiteX6" fmla="*/ 154468 w 582710"/>
              <a:gd name="connsiteY6" fmla="*/ 1071757 h 3492215"/>
              <a:gd name="connsiteX7" fmla="*/ 17660 w 582710"/>
              <a:gd name="connsiteY7" fmla="*/ 796477 h 3492215"/>
              <a:gd name="connsiteX8" fmla="*/ 20613 w 582710"/>
              <a:gd name="connsiteY8" fmla="*/ 636250 h 3492215"/>
              <a:gd name="connsiteX9" fmla="*/ 85212 w 582710"/>
              <a:gd name="connsiteY9" fmla="*/ 377274 h 3492215"/>
              <a:gd name="connsiteX10" fmla="*/ 3767 w 582710"/>
              <a:gd name="connsiteY10" fmla="*/ 259807 h 3492215"/>
              <a:gd name="connsiteX11" fmla="*/ 232378 w 582710"/>
              <a:gd name="connsiteY11" fmla="*/ 130777 h 3492215"/>
              <a:gd name="connsiteX12" fmla="*/ 409908 w 582710"/>
              <a:gd name="connsiteY12" fmla="*/ 0 h 3492215"/>
              <a:gd name="connsiteX0" fmla="*/ 288199 w 582710"/>
              <a:gd name="connsiteY0" fmla="*/ 3403366 h 3403366"/>
              <a:gd name="connsiteX1" fmla="*/ 478790 w 582710"/>
              <a:gd name="connsiteY1" fmla="*/ 2844444 h 3403366"/>
              <a:gd name="connsiteX2" fmla="*/ 580326 w 582710"/>
              <a:gd name="connsiteY2" fmla="*/ 2277993 h 3403366"/>
              <a:gd name="connsiteX3" fmla="*/ 543306 w 582710"/>
              <a:gd name="connsiteY3" fmla="*/ 1780965 h 3403366"/>
              <a:gd name="connsiteX4" fmla="*/ 461487 w 582710"/>
              <a:gd name="connsiteY4" fmla="*/ 1488838 h 3403366"/>
              <a:gd name="connsiteX5" fmla="*/ 349304 w 582710"/>
              <a:gd name="connsiteY5" fmla="*/ 1260768 h 3403366"/>
              <a:gd name="connsiteX6" fmla="*/ 154468 w 582710"/>
              <a:gd name="connsiteY6" fmla="*/ 982908 h 3403366"/>
              <a:gd name="connsiteX7" fmla="*/ 17660 w 582710"/>
              <a:gd name="connsiteY7" fmla="*/ 707628 h 3403366"/>
              <a:gd name="connsiteX8" fmla="*/ 20613 w 582710"/>
              <a:gd name="connsiteY8" fmla="*/ 547401 h 3403366"/>
              <a:gd name="connsiteX9" fmla="*/ 85212 w 582710"/>
              <a:gd name="connsiteY9" fmla="*/ 288425 h 3403366"/>
              <a:gd name="connsiteX10" fmla="*/ 3767 w 582710"/>
              <a:gd name="connsiteY10" fmla="*/ 170958 h 3403366"/>
              <a:gd name="connsiteX11" fmla="*/ 232378 w 582710"/>
              <a:gd name="connsiteY11" fmla="*/ 41928 h 3403366"/>
              <a:gd name="connsiteX12" fmla="*/ 472842 w 582710"/>
              <a:gd name="connsiteY12" fmla="*/ 0 h 3403366"/>
              <a:gd name="connsiteX0" fmla="*/ 287015 w 581526"/>
              <a:gd name="connsiteY0" fmla="*/ 3403366 h 3403366"/>
              <a:gd name="connsiteX1" fmla="*/ 477606 w 581526"/>
              <a:gd name="connsiteY1" fmla="*/ 2844444 h 3403366"/>
              <a:gd name="connsiteX2" fmla="*/ 579142 w 581526"/>
              <a:gd name="connsiteY2" fmla="*/ 2277993 h 3403366"/>
              <a:gd name="connsiteX3" fmla="*/ 542122 w 581526"/>
              <a:gd name="connsiteY3" fmla="*/ 1780965 h 3403366"/>
              <a:gd name="connsiteX4" fmla="*/ 460303 w 581526"/>
              <a:gd name="connsiteY4" fmla="*/ 1488838 h 3403366"/>
              <a:gd name="connsiteX5" fmla="*/ 348120 w 581526"/>
              <a:gd name="connsiteY5" fmla="*/ 1260768 h 3403366"/>
              <a:gd name="connsiteX6" fmla="*/ 153284 w 581526"/>
              <a:gd name="connsiteY6" fmla="*/ 982908 h 3403366"/>
              <a:gd name="connsiteX7" fmla="*/ 16476 w 581526"/>
              <a:gd name="connsiteY7" fmla="*/ 707628 h 3403366"/>
              <a:gd name="connsiteX8" fmla="*/ 19429 w 581526"/>
              <a:gd name="connsiteY8" fmla="*/ 547401 h 3403366"/>
              <a:gd name="connsiteX9" fmla="*/ 84028 w 581526"/>
              <a:gd name="connsiteY9" fmla="*/ 288425 h 3403366"/>
              <a:gd name="connsiteX10" fmla="*/ 2583 w 581526"/>
              <a:gd name="connsiteY10" fmla="*/ 170958 h 3403366"/>
              <a:gd name="connsiteX11" fmla="*/ 201578 w 581526"/>
              <a:gd name="connsiteY11" fmla="*/ 34524 h 3403366"/>
              <a:gd name="connsiteX12" fmla="*/ 471658 w 581526"/>
              <a:gd name="connsiteY12" fmla="*/ 0 h 3403366"/>
              <a:gd name="connsiteX0" fmla="*/ 287015 w 581526"/>
              <a:gd name="connsiteY0" fmla="*/ 3403366 h 3403366"/>
              <a:gd name="connsiteX1" fmla="*/ 477606 w 581526"/>
              <a:gd name="connsiteY1" fmla="*/ 2844444 h 3403366"/>
              <a:gd name="connsiteX2" fmla="*/ 579142 w 581526"/>
              <a:gd name="connsiteY2" fmla="*/ 2277993 h 3403366"/>
              <a:gd name="connsiteX3" fmla="*/ 542122 w 581526"/>
              <a:gd name="connsiteY3" fmla="*/ 1780965 h 3403366"/>
              <a:gd name="connsiteX4" fmla="*/ 460303 w 581526"/>
              <a:gd name="connsiteY4" fmla="*/ 1488838 h 3403366"/>
              <a:gd name="connsiteX5" fmla="*/ 348120 w 581526"/>
              <a:gd name="connsiteY5" fmla="*/ 1260768 h 3403366"/>
              <a:gd name="connsiteX6" fmla="*/ 153284 w 581526"/>
              <a:gd name="connsiteY6" fmla="*/ 982908 h 3403366"/>
              <a:gd name="connsiteX7" fmla="*/ 16476 w 581526"/>
              <a:gd name="connsiteY7" fmla="*/ 707628 h 3403366"/>
              <a:gd name="connsiteX8" fmla="*/ 19429 w 581526"/>
              <a:gd name="connsiteY8" fmla="*/ 547401 h 3403366"/>
              <a:gd name="connsiteX9" fmla="*/ 84028 w 581526"/>
              <a:gd name="connsiteY9" fmla="*/ 288425 h 3403366"/>
              <a:gd name="connsiteX10" fmla="*/ 2583 w 581526"/>
              <a:gd name="connsiteY10" fmla="*/ 170958 h 3403366"/>
              <a:gd name="connsiteX11" fmla="*/ 201578 w 581526"/>
              <a:gd name="connsiteY11" fmla="*/ 34524 h 3403366"/>
              <a:gd name="connsiteX12" fmla="*/ 471658 w 581526"/>
              <a:gd name="connsiteY12" fmla="*/ 0 h 3403366"/>
              <a:gd name="connsiteX0" fmla="*/ 287015 w 581526"/>
              <a:gd name="connsiteY0" fmla="*/ 3403366 h 3403366"/>
              <a:gd name="connsiteX1" fmla="*/ 477606 w 581526"/>
              <a:gd name="connsiteY1" fmla="*/ 2844444 h 3403366"/>
              <a:gd name="connsiteX2" fmla="*/ 579142 w 581526"/>
              <a:gd name="connsiteY2" fmla="*/ 2277993 h 3403366"/>
              <a:gd name="connsiteX3" fmla="*/ 542122 w 581526"/>
              <a:gd name="connsiteY3" fmla="*/ 1780965 h 3403366"/>
              <a:gd name="connsiteX4" fmla="*/ 460303 w 581526"/>
              <a:gd name="connsiteY4" fmla="*/ 1488838 h 3403366"/>
              <a:gd name="connsiteX5" fmla="*/ 348120 w 581526"/>
              <a:gd name="connsiteY5" fmla="*/ 1260768 h 3403366"/>
              <a:gd name="connsiteX6" fmla="*/ 153284 w 581526"/>
              <a:gd name="connsiteY6" fmla="*/ 982908 h 3403366"/>
              <a:gd name="connsiteX7" fmla="*/ 16476 w 581526"/>
              <a:gd name="connsiteY7" fmla="*/ 707628 h 3403366"/>
              <a:gd name="connsiteX8" fmla="*/ 19429 w 581526"/>
              <a:gd name="connsiteY8" fmla="*/ 547401 h 3403366"/>
              <a:gd name="connsiteX9" fmla="*/ 84028 w 581526"/>
              <a:gd name="connsiteY9" fmla="*/ 288425 h 3403366"/>
              <a:gd name="connsiteX10" fmla="*/ 2583 w 581526"/>
              <a:gd name="connsiteY10" fmla="*/ 145044 h 3403366"/>
              <a:gd name="connsiteX11" fmla="*/ 201578 w 581526"/>
              <a:gd name="connsiteY11" fmla="*/ 34524 h 3403366"/>
              <a:gd name="connsiteX12" fmla="*/ 471658 w 581526"/>
              <a:gd name="connsiteY12" fmla="*/ 0 h 3403366"/>
              <a:gd name="connsiteX0" fmla="*/ 286408 w 580919"/>
              <a:gd name="connsiteY0" fmla="*/ 3403366 h 3403366"/>
              <a:gd name="connsiteX1" fmla="*/ 476999 w 580919"/>
              <a:gd name="connsiteY1" fmla="*/ 2844444 h 3403366"/>
              <a:gd name="connsiteX2" fmla="*/ 578535 w 580919"/>
              <a:gd name="connsiteY2" fmla="*/ 2277993 h 3403366"/>
              <a:gd name="connsiteX3" fmla="*/ 541515 w 580919"/>
              <a:gd name="connsiteY3" fmla="*/ 1780965 h 3403366"/>
              <a:gd name="connsiteX4" fmla="*/ 459696 w 580919"/>
              <a:gd name="connsiteY4" fmla="*/ 1488838 h 3403366"/>
              <a:gd name="connsiteX5" fmla="*/ 347513 w 580919"/>
              <a:gd name="connsiteY5" fmla="*/ 1260768 h 3403366"/>
              <a:gd name="connsiteX6" fmla="*/ 152677 w 580919"/>
              <a:gd name="connsiteY6" fmla="*/ 982908 h 3403366"/>
              <a:gd name="connsiteX7" fmla="*/ 15869 w 580919"/>
              <a:gd name="connsiteY7" fmla="*/ 707628 h 3403366"/>
              <a:gd name="connsiteX8" fmla="*/ 18822 w 580919"/>
              <a:gd name="connsiteY8" fmla="*/ 547401 h 3403366"/>
              <a:gd name="connsiteX9" fmla="*/ 94527 w 580919"/>
              <a:gd name="connsiteY9" fmla="*/ 273617 h 3403366"/>
              <a:gd name="connsiteX10" fmla="*/ 1976 w 580919"/>
              <a:gd name="connsiteY10" fmla="*/ 145044 h 3403366"/>
              <a:gd name="connsiteX11" fmla="*/ 200971 w 580919"/>
              <a:gd name="connsiteY11" fmla="*/ 34524 h 3403366"/>
              <a:gd name="connsiteX12" fmla="*/ 471051 w 580919"/>
              <a:gd name="connsiteY12" fmla="*/ 0 h 3403366"/>
              <a:gd name="connsiteX0" fmla="*/ 286596 w 581107"/>
              <a:gd name="connsiteY0" fmla="*/ 3403366 h 3403366"/>
              <a:gd name="connsiteX1" fmla="*/ 477187 w 581107"/>
              <a:gd name="connsiteY1" fmla="*/ 2844444 h 3403366"/>
              <a:gd name="connsiteX2" fmla="*/ 578723 w 581107"/>
              <a:gd name="connsiteY2" fmla="*/ 2277993 h 3403366"/>
              <a:gd name="connsiteX3" fmla="*/ 541703 w 581107"/>
              <a:gd name="connsiteY3" fmla="*/ 1780965 h 3403366"/>
              <a:gd name="connsiteX4" fmla="*/ 459884 w 581107"/>
              <a:gd name="connsiteY4" fmla="*/ 1488838 h 3403366"/>
              <a:gd name="connsiteX5" fmla="*/ 347701 w 581107"/>
              <a:gd name="connsiteY5" fmla="*/ 1260768 h 3403366"/>
              <a:gd name="connsiteX6" fmla="*/ 152865 w 581107"/>
              <a:gd name="connsiteY6" fmla="*/ 982908 h 3403366"/>
              <a:gd name="connsiteX7" fmla="*/ 16057 w 581107"/>
              <a:gd name="connsiteY7" fmla="*/ 707628 h 3403366"/>
              <a:gd name="connsiteX8" fmla="*/ 19010 w 581107"/>
              <a:gd name="connsiteY8" fmla="*/ 547401 h 3403366"/>
              <a:gd name="connsiteX9" fmla="*/ 91013 w 581107"/>
              <a:gd name="connsiteY9" fmla="*/ 295829 h 3403366"/>
              <a:gd name="connsiteX10" fmla="*/ 2164 w 581107"/>
              <a:gd name="connsiteY10" fmla="*/ 145044 h 3403366"/>
              <a:gd name="connsiteX11" fmla="*/ 201159 w 581107"/>
              <a:gd name="connsiteY11" fmla="*/ 34524 h 3403366"/>
              <a:gd name="connsiteX12" fmla="*/ 471239 w 581107"/>
              <a:gd name="connsiteY12" fmla="*/ 0 h 3403366"/>
              <a:gd name="connsiteX0" fmla="*/ 293891 w 588402"/>
              <a:gd name="connsiteY0" fmla="*/ 3403366 h 3403366"/>
              <a:gd name="connsiteX1" fmla="*/ 484482 w 588402"/>
              <a:gd name="connsiteY1" fmla="*/ 2844444 h 3403366"/>
              <a:gd name="connsiteX2" fmla="*/ 586018 w 588402"/>
              <a:gd name="connsiteY2" fmla="*/ 2277993 h 3403366"/>
              <a:gd name="connsiteX3" fmla="*/ 548998 w 588402"/>
              <a:gd name="connsiteY3" fmla="*/ 1780965 h 3403366"/>
              <a:gd name="connsiteX4" fmla="*/ 467179 w 588402"/>
              <a:gd name="connsiteY4" fmla="*/ 1488838 h 3403366"/>
              <a:gd name="connsiteX5" fmla="*/ 354996 w 588402"/>
              <a:gd name="connsiteY5" fmla="*/ 1260768 h 3403366"/>
              <a:gd name="connsiteX6" fmla="*/ 160160 w 588402"/>
              <a:gd name="connsiteY6" fmla="*/ 982908 h 3403366"/>
              <a:gd name="connsiteX7" fmla="*/ 23352 w 588402"/>
              <a:gd name="connsiteY7" fmla="*/ 707628 h 3403366"/>
              <a:gd name="connsiteX8" fmla="*/ 26305 w 588402"/>
              <a:gd name="connsiteY8" fmla="*/ 547401 h 3403366"/>
              <a:gd name="connsiteX9" fmla="*/ 98308 w 588402"/>
              <a:gd name="connsiteY9" fmla="*/ 295829 h 3403366"/>
              <a:gd name="connsiteX10" fmla="*/ 2055 w 588402"/>
              <a:gd name="connsiteY10" fmla="*/ 159852 h 3403366"/>
              <a:gd name="connsiteX11" fmla="*/ 208454 w 588402"/>
              <a:gd name="connsiteY11" fmla="*/ 34524 h 3403366"/>
              <a:gd name="connsiteX12" fmla="*/ 478534 w 588402"/>
              <a:gd name="connsiteY12" fmla="*/ 0 h 3403366"/>
              <a:gd name="connsiteX0" fmla="*/ 293891 w 588402"/>
              <a:gd name="connsiteY0" fmla="*/ 3403366 h 3403366"/>
              <a:gd name="connsiteX1" fmla="*/ 484482 w 588402"/>
              <a:gd name="connsiteY1" fmla="*/ 2844444 h 3403366"/>
              <a:gd name="connsiteX2" fmla="*/ 586018 w 588402"/>
              <a:gd name="connsiteY2" fmla="*/ 2277993 h 3403366"/>
              <a:gd name="connsiteX3" fmla="*/ 548998 w 588402"/>
              <a:gd name="connsiteY3" fmla="*/ 1780965 h 3403366"/>
              <a:gd name="connsiteX4" fmla="*/ 467179 w 588402"/>
              <a:gd name="connsiteY4" fmla="*/ 1488838 h 3403366"/>
              <a:gd name="connsiteX5" fmla="*/ 354996 w 588402"/>
              <a:gd name="connsiteY5" fmla="*/ 1260768 h 3403366"/>
              <a:gd name="connsiteX6" fmla="*/ 160160 w 588402"/>
              <a:gd name="connsiteY6" fmla="*/ 982908 h 3403366"/>
              <a:gd name="connsiteX7" fmla="*/ 23352 w 588402"/>
              <a:gd name="connsiteY7" fmla="*/ 707628 h 3403366"/>
              <a:gd name="connsiteX8" fmla="*/ 26305 w 588402"/>
              <a:gd name="connsiteY8" fmla="*/ 547401 h 3403366"/>
              <a:gd name="connsiteX9" fmla="*/ 98308 w 588402"/>
              <a:gd name="connsiteY9" fmla="*/ 295829 h 3403366"/>
              <a:gd name="connsiteX10" fmla="*/ 2055 w 588402"/>
              <a:gd name="connsiteY10" fmla="*/ 159852 h 3403366"/>
              <a:gd name="connsiteX11" fmla="*/ 208454 w 588402"/>
              <a:gd name="connsiteY11" fmla="*/ 34524 h 3403366"/>
              <a:gd name="connsiteX12" fmla="*/ 478534 w 588402"/>
              <a:gd name="connsiteY12" fmla="*/ 0 h 3403366"/>
              <a:gd name="connsiteX0" fmla="*/ 294730 w 589241"/>
              <a:gd name="connsiteY0" fmla="*/ 3403366 h 3403366"/>
              <a:gd name="connsiteX1" fmla="*/ 485321 w 589241"/>
              <a:gd name="connsiteY1" fmla="*/ 2844444 h 3403366"/>
              <a:gd name="connsiteX2" fmla="*/ 586857 w 589241"/>
              <a:gd name="connsiteY2" fmla="*/ 2277993 h 3403366"/>
              <a:gd name="connsiteX3" fmla="*/ 549837 w 589241"/>
              <a:gd name="connsiteY3" fmla="*/ 1780965 h 3403366"/>
              <a:gd name="connsiteX4" fmla="*/ 468018 w 589241"/>
              <a:gd name="connsiteY4" fmla="*/ 1488838 h 3403366"/>
              <a:gd name="connsiteX5" fmla="*/ 355835 w 589241"/>
              <a:gd name="connsiteY5" fmla="*/ 1260768 h 3403366"/>
              <a:gd name="connsiteX6" fmla="*/ 160999 w 589241"/>
              <a:gd name="connsiteY6" fmla="*/ 982908 h 3403366"/>
              <a:gd name="connsiteX7" fmla="*/ 24191 w 589241"/>
              <a:gd name="connsiteY7" fmla="*/ 707628 h 3403366"/>
              <a:gd name="connsiteX8" fmla="*/ 27144 w 589241"/>
              <a:gd name="connsiteY8" fmla="*/ 547401 h 3403366"/>
              <a:gd name="connsiteX9" fmla="*/ 84339 w 589241"/>
              <a:gd name="connsiteY9" fmla="*/ 295829 h 3403366"/>
              <a:gd name="connsiteX10" fmla="*/ 2894 w 589241"/>
              <a:gd name="connsiteY10" fmla="*/ 159852 h 3403366"/>
              <a:gd name="connsiteX11" fmla="*/ 209293 w 589241"/>
              <a:gd name="connsiteY11" fmla="*/ 34524 h 3403366"/>
              <a:gd name="connsiteX12" fmla="*/ 479373 w 589241"/>
              <a:gd name="connsiteY12" fmla="*/ 0 h 3403366"/>
              <a:gd name="connsiteX0" fmla="*/ 294730 w 589241"/>
              <a:gd name="connsiteY0" fmla="*/ 3403366 h 3403366"/>
              <a:gd name="connsiteX1" fmla="*/ 485321 w 589241"/>
              <a:gd name="connsiteY1" fmla="*/ 2844444 h 3403366"/>
              <a:gd name="connsiteX2" fmla="*/ 586857 w 589241"/>
              <a:gd name="connsiteY2" fmla="*/ 2277993 h 3403366"/>
              <a:gd name="connsiteX3" fmla="*/ 549837 w 589241"/>
              <a:gd name="connsiteY3" fmla="*/ 1780965 h 3403366"/>
              <a:gd name="connsiteX4" fmla="*/ 468018 w 589241"/>
              <a:gd name="connsiteY4" fmla="*/ 1488838 h 3403366"/>
              <a:gd name="connsiteX5" fmla="*/ 355835 w 589241"/>
              <a:gd name="connsiteY5" fmla="*/ 1260768 h 3403366"/>
              <a:gd name="connsiteX6" fmla="*/ 160999 w 589241"/>
              <a:gd name="connsiteY6" fmla="*/ 982908 h 3403366"/>
              <a:gd name="connsiteX7" fmla="*/ 24191 w 589241"/>
              <a:gd name="connsiteY7" fmla="*/ 748350 h 3403366"/>
              <a:gd name="connsiteX8" fmla="*/ 27144 w 589241"/>
              <a:gd name="connsiteY8" fmla="*/ 547401 h 3403366"/>
              <a:gd name="connsiteX9" fmla="*/ 84339 w 589241"/>
              <a:gd name="connsiteY9" fmla="*/ 295829 h 3403366"/>
              <a:gd name="connsiteX10" fmla="*/ 2894 w 589241"/>
              <a:gd name="connsiteY10" fmla="*/ 159852 h 3403366"/>
              <a:gd name="connsiteX11" fmla="*/ 209293 w 589241"/>
              <a:gd name="connsiteY11" fmla="*/ 34524 h 3403366"/>
              <a:gd name="connsiteX12" fmla="*/ 479373 w 589241"/>
              <a:gd name="connsiteY12" fmla="*/ 0 h 3403366"/>
              <a:gd name="connsiteX0" fmla="*/ 294730 w 589241"/>
              <a:gd name="connsiteY0" fmla="*/ 3403366 h 3403366"/>
              <a:gd name="connsiteX1" fmla="*/ 485321 w 589241"/>
              <a:gd name="connsiteY1" fmla="*/ 2844444 h 3403366"/>
              <a:gd name="connsiteX2" fmla="*/ 586857 w 589241"/>
              <a:gd name="connsiteY2" fmla="*/ 2277993 h 3403366"/>
              <a:gd name="connsiteX3" fmla="*/ 549837 w 589241"/>
              <a:gd name="connsiteY3" fmla="*/ 1780965 h 3403366"/>
              <a:gd name="connsiteX4" fmla="*/ 468018 w 589241"/>
              <a:gd name="connsiteY4" fmla="*/ 1488838 h 3403366"/>
              <a:gd name="connsiteX5" fmla="*/ 341027 w 589241"/>
              <a:gd name="connsiteY5" fmla="*/ 1271874 h 3403366"/>
              <a:gd name="connsiteX6" fmla="*/ 160999 w 589241"/>
              <a:gd name="connsiteY6" fmla="*/ 982908 h 3403366"/>
              <a:gd name="connsiteX7" fmla="*/ 24191 w 589241"/>
              <a:gd name="connsiteY7" fmla="*/ 748350 h 3403366"/>
              <a:gd name="connsiteX8" fmla="*/ 27144 w 589241"/>
              <a:gd name="connsiteY8" fmla="*/ 547401 h 3403366"/>
              <a:gd name="connsiteX9" fmla="*/ 84339 w 589241"/>
              <a:gd name="connsiteY9" fmla="*/ 295829 h 3403366"/>
              <a:gd name="connsiteX10" fmla="*/ 2894 w 589241"/>
              <a:gd name="connsiteY10" fmla="*/ 159852 h 3403366"/>
              <a:gd name="connsiteX11" fmla="*/ 209293 w 589241"/>
              <a:gd name="connsiteY11" fmla="*/ 34524 h 3403366"/>
              <a:gd name="connsiteX12" fmla="*/ 479373 w 589241"/>
              <a:gd name="connsiteY12" fmla="*/ 0 h 3403366"/>
              <a:gd name="connsiteX0" fmla="*/ 294730 w 589278"/>
              <a:gd name="connsiteY0" fmla="*/ 3403366 h 3403366"/>
              <a:gd name="connsiteX1" fmla="*/ 485321 w 589278"/>
              <a:gd name="connsiteY1" fmla="*/ 2844444 h 3403366"/>
              <a:gd name="connsiteX2" fmla="*/ 586857 w 589278"/>
              <a:gd name="connsiteY2" fmla="*/ 2277993 h 3403366"/>
              <a:gd name="connsiteX3" fmla="*/ 549837 w 589278"/>
              <a:gd name="connsiteY3" fmla="*/ 1780965 h 3403366"/>
              <a:gd name="connsiteX4" fmla="*/ 464316 w 589278"/>
              <a:gd name="connsiteY4" fmla="*/ 1507348 h 3403366"/>
              <a:gd name="connsiteX5" fmla="*/ 341027 w 589278"/>
              <a:gd name="connsiteY5" fmla="*/ 1271874 h 3403366"/>
              <a:gd name="connsiteX6" fmla="*/ 160999 w 589278"/>
              <a:gd name="connsiteY6" fmla="*/ 982908 h 3403366"/>
              <a:gd name="connsiteX7" fmla="*/ 24191 w 589278"/>
              <a:gd name="connsiteY7" fmla="*/ 748350 h 3403366"/>
              <a:gd name="connsiteX8" fmla="*/ 27144 w 589278"/>
              <a:gd name="connsiteY8" fmla="*/ 547401 h 3403366"/>
              <a:gd name="connsiteX9" fmla="*/ 84339 w 589278"/>
              <a:gd name="connsiteY9" fmla="*/ 295829 h 3403366"/>
              <a:gd name="connsiteX10" fmla="*/ 2894 w 589278"/>
              <a:gd name="connsiteY10" fmla="*/ 159852 h 3403366"/>
              <a:gd name="connsiteX11" fmla="*/ 209293 w 589278"/>
              <a:gd name="connsiteY11" fmla="*/ 34524 h 3403366"/>
              <a:gd name="connsiteX12" fmla="*/ 479373 w 589278"/>
              <a:gd name="connsiteY12" fmla="*/ 0 h 3403366"/>
              <a:gd name="connsiteX0" fmla="*/ 294730 w 589818"/>
              <a:gd name="connsiteY0" fmla="*/ 3403366 h 3403366"/>
              <a:gd name="connsiteX1" fmla="*/ 485321 w 589818"/>
              <a:gd name="connsiteY1" fmla="*/ 2844444 h 3403366"/>
              <a:gd name="connsiteX2" fmla="*/ 586857 w 589818"/>
              <a:gd name="connsiteY2" fmla="*/ 2277993 h 3403366"/>
              <a:gd name="connsiteX3" fmla="*/ 549837 w 589818"/>
              <a:gd name="connsiteY3" fmla="*/ 1780965 h 3403366"/>
              <a:gd name="connsiteX4" fmla="*/ 464316 w 589818"/>
              <a:gd name="connsiteY4" fmla="*/ 1507348 h 3403366"/>
              <a:gd name="connsiteX5" fmla="*/ 341027 w 589818"/>
              <a:gd name="connsiteY5" fmla="*/ 1271874 h 3403366"/>
              <a:gd name="connsiteX6" fmla="*/ 160999 w 589818"/>
              <a:gd name="connsiteY6" fmla="*/ 982908 h 3403366"/>
              <a:gd name="connsiteX7" fmla="*/ 24191 w 589818"/>
              <a:gd name="connsiteY7" fmla="*/ 748350 h 3403366"/>
              <a:gd name="connsiteX8" fmla="*/ 27144 w 589818"/>
              <a:gd name="connsiteY8" fmla="*/ 547401 h 3403366"/>
              <a:gd name="connsiteX9" fmla="*/ 84339 w 589818"/>
              <a:gd name="connsiteY9" fmla="*/ 295829 h 3403366"/>
              <a:gd name="connsiteX10" fmla="*/ 2894 w 589818"/>
              <a:gd name="connsiteY10" fmla="*/ 159852 h 3403366"/>
              <a:gd name="connsiteX11" fmla="*/ 209293 w 589818"/>
              <a:gd name="connsiteY11" fmla="*/ 34524 h 3403366"/>
              <a:gd name="connsiteX12" fmla="*/ 479373 w 589818"/>
              <a:gd name="connsiteY12" fmla="*/ 0 h 340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818" h="3403366">
                <a:moveTo>
                  <a:pt x="294730" y="3403366"/>
                </a:moveTo>
                <a:cubicBezTo>
                  <a:pt x="420286" y="3092125"/>
                  <a:pt x="436633" y="3032006"/>
                  <a:pt x="485321" y="2844444"/>
                </a:cubicBezTo>
                <a:cubicBezTo>
                  <a:pt x="534009" y="2656882"/>
                  <a:pt x="576104" y="2455239"/>
                  <a:pt x="586857" y="2277993"/>
                </a:cubicBezTo>
                <a:cubicBezTo>
                  <a:pt x="597610" y="2100747"/>
                  <a:pt x="577665" y="1935320"/>
                  <a:pt x="549837" y="1780965"/>
                </a:cubicBezTo>
                <a:cubicBezTo>
                  <a:pt x="522009" y="1626610"/>
                  <a:pt x="499118" y="1592196"/>
                  <a:pt x="464316" y="1507348"/>
                </a:cubicBezTo>
                <a:cubicBezTo>
                  <a:pt x="429514" y="1422500"/>
                  <a:pt x="391580" y="1359281"/>
                  <a:pt x="341027" y="1271874"/>
                </a:cubicBezTo>
                <a:cubicBezTo>
                  <a:pt x="290474" y="1184467"/>
                  <a:pt x="213805" y="1070162"/>
                  <a:pt x="160999" y="982908"/>
                </a:cubicBezTo>
                <a:cubicBezTo>
                  <a:pt x="108193" y="895654"/>
                  <a:pt x="46500" y="820935"/>
                  <a:pt x="24191" y="748350"/>
                </a:cubicBezTo>
                <a:cubicBezTo>
                  <a:pt x="1882" y="675766"/>
                  <a:pt x="17119" y="622821"/>
                  <a:pt x="27144" y="547401"/>
                </a:cubicBezTo>
                <a:cubicBezTo>
                  <a:pt x="37169" y="471981"/>
                  <a:pt x="88381" y="360420"/>
                  <a:pt x="84339" y="295829"/>
                </a:cubicBezTo>
                <a:cubicBezTo>
                  <a:pt x="80297" y="231238"/>
                  <a:pt x="-17932" y="203403"/>
                  <a:pt x="2894" y="159852"/>
                </a:cubicBezTo>
                <a:cubicBezTo>
                  <a:pt x="23720" y="116301"/>
                  <a:pt x="91009" y="85846"/>
                  <a:pt x="209293" y="34524"/>
                </a:cubicBezTo>
                <a:cubicBezTo>
                  <a:pt x="331279" y="5414"/>
                  <a:pt x="410879" y="856"/>
                  <a:pt x="479373" y="0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1581C22-4466-44BF-AEB5-3BDD2F9974D1}"/>
              </a:ext>
            </a:extLst>
          </p:cNvPr>
          <p:cNvSpPr/>
          <p:nvPr/>
        </p:nvSpPr>
        <p:spPr>
          <a:xfrm>
            <a:off x="4513560" y="4595746"/>
            <a:ext cx="2873548" cy="200228"/>
          </a:xfrm>
          <a:custGeom>
            <a:avLst/>
            <a:gdLst>
              <a:gd name="connsiteX0" fmla="*/ 0 w 2280863"/>
              <a:gd name="connsiteY0" fmla="*/ 174720 h 174720"/>
              <a:gd name="connsiteX1" fmla="*/ 308225 w 2280863"/>
              <a:gd name="connsiteY1" fmla="*/ 113075 h 174720"/>
              <a:gd name="connsiteX2" fmla="*/ 636998 w 2280863"/>
              <a:gd name="connsiteY2" fmla="*/ 51430 h 174720"/>
              <a:gd name="connsiteX3" fmla="*/ 863029 w 2280863"/>
              <a:gd name="connsiteY3" fmla="*/ 59 h 174720"/>
              <a:gd name="connsiteX4" fmla="*/ 1304818 w 2280863"/>
              <a:gd name="connsiteY4" fmla="*/ 41156 h 174720"/>
              <a:gd name="connsiteX5" fmla="*/ 1684962 w 2280863"/>
              <a:gd name="connsiteY5" fmla="*/ 41156 h 174720"/>
              <a:gd name="connsiteX6" fmla="*/ 2095928 w 2280863"/>
              <a:gd name="connsiteY6" fmla="*/ 82253 h 174720"/>
              <a:gd name="connsiteX7" fmla="*/ 2280863 w 2280863"/>
              <a:gd name="connsiteY7" fmla="*/ 92527 h 174720"/>
              <a:gd name="connsiteX0" fmla="*/ 0 w 2280863"/>
              <a:gd name="connsiteY0" fmla="*/ 174720 h 174720"/>
              <a:gd name="connsiteX1" fmla="*/ 314899 w 2280863"/>
              <a:gd name="connsiteY1" fmla="*/ 79702 h 174720"/>
              <a:gd name="connsiteX2" fmla="*/ 636998 w 2280863"/>
              <a:gd name="connsiteY2" fmla="*/ 51430 h 174720"/>
              <a:gd name="connsiteX3" fmla="*/ 863029 w 2280863"/>
              <a:gd name="connsiteY3" fmla="*/ 59 h 174720"/>
              <a:gd name="connsiteX4" fmla="*/ 1304818 w 2280863"/>
              <a:gd name="connsiteY4" fmla="*/ 41156 h 174720"/>
              <a:gd name="connsiteX5" fmla="*/ 1684962 w 2280863"/>
              <a:gd name="connsiteY5" fmla="*/ 41156 h 174720"/>
              <a:gd name="connsiteX6" fmla="*/ 2095928 w 2280863"/>
              <a:gd name="connsiteY6" fmla="*/ 82253 h 174720"/>
              <a:gd name="connsiteX7" fmla="*/ 2280863 w 2280863"/>
              <a:gd name="connsiteY7" fmla="*/ 92527 h 174720"/>
              <a:gd name="connsiteX0" fmla="*/ 0 w 2280863"/>
              <a:gd name="connsiteY0" fmla="*/ 174671 h 174671"/>
              <a:gd name="connsiteX1" fmla="*/ 314899 w 2280863"/>
              <a:gd name="connsiteY1" fmla="*/ 79653 h 174671"/>
              <a:gd name="connsiteX2" fmla="*/ 620312 w 2280863"/>
              <a:gd name="connsiteY2" fmla="*/ 38032 h 174671"/>
              <a:gd name="connsiteX3" fmla="*/ 863029 w 2280863"/>
              <a:gd name="connsiteY3" fmla="*/ 10 h 174671"/>
              <a:gd name="connsiteX4" fmla="*/ 1304818 w 2280863"/>
              <a:gd name="connsiteY4" fmla="*/ 41107 h 174671"/>
              <a:gd name="connsiteX5" fmla="*/ 1684962 w 2280863"/>
              <a:gd name="connsiteY5" fmla="*/ 41107 h 174671"/>
              <a:gd name="connsiteX6" fmla="*/ 2095928 w 2280863"/>
              <a:gd name="connsiteY6" fmla="*/ 82204 h 174671"/>
              <a:gd name="connsiteX7" fmla="*/ 2280863 w 2280863"/>
              <a:gd name="connsiteY7" fmla="*/ 92478 h 174671"/>
              <a:gd name="connsiteX0" fmla="*/ 0 w 2280863"/>
              <a:gd name="connsiteY0" fmla="*/ 149654 h 149654"/>
              <a:gd name="connsiteX1" fmla="*/ 314899 w 2280863"/>
              <a:gd name="connsiteY1" fmla="*/ 54636 h 149654"/>
              <a:gd name="connsiteX2" fmla="*/ 620312 w 2280863"/>
              <a:gd name="connsiteY2" fmla="*/ 13015 h 149654"/>
              <a:gd name="connsiteX3" fmla="*/ 879715 w 2280863"/>
              <a:gd name="connsiteY3" fmla="*/ 1691 h 149654"/>
              <a:gd name="connsiteX4" fmla="*/ 1304818 w 2280863"/>
              <a:gd name="connsiteY4" fmla="*/ 16090 h 149654"/>
              <a:gd name="connsiteX5" fmla="*/ 1684962 w 2280863"/>
              <a:gd name="connsiteY5" fmla="*/ 16090 h 149654"/>
              <a:gd name="connsiteX6" fmla="*/ 2095928 w 2280863"/>
              <a:gd name="connsiteY6" fmla="*/ 57187 h 149654"/>
              <a:gd name="connsiteX7" fmla="*/ 2280863 w 2280863"/>
              <a:gd name="connsiteY7" fmla="*/ 67461 h 149654"/>
              <a:gd name="connsiteX0" fmla="*/ 0 w 2280863"/>
              <a:gd name="connsiteY0" fmla="*/ 149026 h 149026"/>
              <a:gd name="connsiteX1" fmla="*/ 314899 w 2280863"/>
              <a:gd name="connsiteY1" fmla="*/ 54008 h 149026"/>
              <a:gd name="connsiteX2" fmla="*/ 620312 w 2280863"/>
              <a:gd name="connsiteY2" fmla="*/ 12387 h 149026"/>
              <a:gd name="connsiteX3" fmla="*/ 879715 w 2280863"/>
              <a:gd name="connsiteY3" fmla="*/ 1063 h 149026"/>
              <a:gd name="connsiteX4" fmla="*/ 1308155 w 2280863"/>
              <a:gd name="connsiteY4" fmla="*/ 2113 h 149026"/>
              <a:gd name="connsiteX5" fmla="*/ 1684962 w 2280863"/>
              <a:gd name="connsiteY5" fmla="*/ 15462 h 149026"/>
              <a:gd name="connsiteX6" fmla="*/ 2095928 w 2280863"/>
              <a:gd name="connsiteY6" fmla="*/ 56559 h 149026"/>
              <a:gd name="connsiteX7" fmla="*/ 2280863 w 2280863"/>
              <a:gd name="connsiteY7" fmla="*/ 66833 h 149026"/>
              <a:gd name="connsiteX0" fmla="*/ 0 w 2327585"/>
              <a:gd name="connsiteY0" fmla="*/ 149026 h 149026"/>
              <a:gd name="connsiteX1" fmla="*/ 314899 w 2327585"/>
              <a:gd name="connsiteY1" fmla="*/ 54008 h 149026"/>
              <a:gd name="connsiteX2" fmla="*/ 620312 w 2327585"/>
              <a:gd name="connsiteY2" fmla="*/ 12387 h 149026"/>
              <a:gd name="connsiteX3" fmla="*/ 879715 w 2327585"/>
              <a:gd name="connsiteY3" fmla="*/ 1063 h 149026"/>
              <a:gd name="connsiteX4" fmla="*/ 1308155 w 2327585"/>
              <a:gd name="connsiteY4" fmla="*/ 2113 h 149026"/>
              <a:gd name="connsiteX5" fmla="*/ 1684962 w 2327585"/>
              <a:gd name="connsiteY5" fmla="*/ 15462 h 149026"/>
              <a:gd name="connsiteX6" fmla="*/ 2095928 w 2327585"/>
              <a:gd name="connsiteY6" fmla="*/ 56559 h 149026"/>
              <a:gd name="connsiteX7" fmla="*/ 2327585 w 2327585"/>
              <a:gd name="connsiteY7" fmla="*/ 66833 h 149026"/>
              <a:gd name="connsiteX0" fmla="*/ 0 w 2723701"/>
              <a:gd name="connsiteY0" fmla="*/ 3446 h 150779"/>
              <a:gd name="connsiteX1" fmla="*/ 711015 w 2723701"/>
              <a:gd name="connsiteY1" fmla="*/ 137954 h 150779"/>
              <a:gd name="connsiteX2" fmla="*/ 1016428 w 2723701"/>
              <a:gd name="connsiteY2" fmla="*/ 96333 h 150779"/>
              <a:gd name="connsiteX3" fmla="*/ 1275831 w 2723701"/>
              <a:gd name="connsiteY3" fmla="*/ 85009 h 150779"/>
              <a:gd name="connsiteX4" fmla="*/ 1704271 w 2723701"/>
              <a:gd name="connsiteY4" fmla="*/ 86059 h 150779"/>
              <a:gd name="connsiteX5" fmla="*/ 2081078 w 2723701"/>
              <a:gd name="connsiteY5" fmla="*/ 99408 h 150779"/>
              <a:gd name="connsiteX6" fmla="*/ 2492044 w 2723701"/>
              <a:gd name="connsiteY6" fmla="*/ 140505 h 150779"/>
              <a:gd name="connsiteX7" fmla="*/ 2723701 w 2723701"/>
              <a:gd name="connsiteY7" fmla="*/ 150779 h 150779"/>
              <a:gd name="connsiteX0" fmla="*/ 0 w 2723701"/>
              <a:gd name="connsiteY0" fmla="*/ 0 h 147333"/>
              <a:gd name="connsiteX1" fmla="*/ 711015 w 2723701"/>
              <a:gd name="connsiteY1" fmla="*/ 134508 h 147333"/>
              <a:gd name="connsiteX2" fmla="*/ 1016428 w 2723701"/>
              <a:gd name="connsiteY2" fmla="*/ 92887 h 147333"/>
              <a:gd name="connsiteX3" fmla="*/ 1275831 w 2723701"/>
              <a:gd name="connsiteY3" fmla="*/ 81563 h 147333"/>
              <a:gd name="connsiteX4" fmla="*/ 1704271 w 2723701"/>
              <a:gd name="connsiteY4" fmla="*/ 82613 h 147333"/>
              <a:gd name="connsiteX5" fmla="*/ 2081078 w 2723701"/>
              <a:gd name="connsiteY5" fmla="*/ 95962 h 147333"/>
              <a:gd name="connsiteX6" fmla="*/ 2492044 w 2723701"/>
              <a:gd name="connsiteY6" fmla="*/ 137059 h 147333"/>
              <a:gd name="connsiteX7" fmla="*/ 2723701 w 2723701"/>
              <a:gd name="connsiteY7" fmla="*/ 147333 h 147333"/>
              <a:gd name="connsiteX0" fmla="*/ 0 w 2723701"/>
              <a:gd name="connsiteY0" fmla="*/ 0 h 147333"/>
              <a:gd name="connsiteX1" fmla="*/ 481490 w 2723701"/>
              <a:gd name="connsiteY1" fmla="*/ 60468 h 147333"/>
              <a:gd name="connsiteX2" fmla="*/ 1016428 w 2723701"/>
              <a:gd name="connsiteY2" fmla="*/ 92887 h 147333"/>
              <a:gd name="connsiteX3" fmla="*/ 1275831 w 2723701"/>
              <a:gd name="connsiteY3" fmla="*/ 81563 h 147333"/>
              <a:gd name="connsiteX4" fmla="*/ 1704271 w 2723701"/>
              <a:gd name="connsiteY4" fmla="*/ 82613 h 147333"/>
              <a:gd name="connsiteX5" fmla="*/ 2081078 w 2723701"/>
              <a:gd name="connsiteY5" fmla="*/ 95962 h 147333"/>
              <a:gd name="connsiteX6" fmla="*/ 2492044 w 2723701"/>
              <a:gd name="connsiteY6" fmla="*/ 137059 h 147333"/>
              <a:gd name="connsiteX7" fmla="*/ 2723701 w 2723701"/>
              <a:gd name="connsiteY7" fmla="*/ 147333 h 147333"/>
              <a:gd name="connsiteX0" fmla="*/ 0 w 2723701"/>
              <a:gd name="connsiteY0" fmla="*/ 0 h 147333"/>
              <a:gd name="connsiteX1" fmla="*/ 481490 w 2723701"/>
              <a:gd name="connsiteY1" fmla="*/ 60468 h 147333"/>
              <a:gd name="connsiteX2" fmla="*/ 1027534 w 2723701"/>
              <a:gd name="connsiteY2" fmla="*/ 59569 h 147333"/>
              <a:gd name="connsiteX3" fmla="*/ 1275831 w 2723701"/>
              <a:gd name="connsiteY3" fmla="*/ 81563 h 147333"/>
              <a:gd name="connsiteX4" fmla="*/ 1704271 w 2723701"/>
              <a:gd name="connsiteY4" fmla="*/ 82613 h 147333"/>
              <a:gd name="connsiteX5" fmla="*/ 2081078 w 2723701"/>
              <a:gd name="connsiteY5" fmla="*/ 95962 h 147333"/>
              <a:gd name="connsiteX6" fmla="*/ 2492044 w 2723701"/>
              <a:gd name="connsiteY6" fmla="*/ 137059 h 147333"/>
              <a:gd name="connsiteX7" fmla="*/ 2723701 w 2723701"/>
              <a:gd name="connsiteY7" fmla="*/ 147333 h 147333"/>
              <a:gd name="connsiteX0" fmla="*/ 0 w 2723701"/>
              <a:gd name="connsiteY0" fmla="*/ 0 h 147333"/>
              <a:gd name="connsiteX1" fmla="*/ 481490 w 2723701"/>
              <a:gd name="connsiteY1" fmla="*/ 60468 h 147333"/>
              <a:gd name="connsiteX2" fmla="*/ 1027534 w 2723701"/>
              <a:gd name="connsiteY2" fmla="*/ 59569 h 147333"/>
              <a:gd name="connsiteX3" fmla="*/ 1275831 w 2723701"/>
              <a:gd name="connsiteY3" fmla="*/ 81563 h 147333"/>
              <a:gd name="connsiteX4" fmla="*/ 1704271 w 2723701"/>
              <a:gd name="connsiteY4" fmla="*/ 82613 h 147333"/>
              <a:gd name="connsiteX5" fmla="*/ 2081078 w 2723701"/>
              <a:gd name="connsiteY5" fmla="*/ 95962 h 147333"/>
              <a:gd name="connsiteX6" fmla="*/ 2492044 w 2723701"/>
              <a:gd name="connsiteY6" fmla="*/ 137059 h 147333"/>
              <a:gd name="connsiteX7" fmla="*/ 2723701 w 2723701"/>
              <a:gd name="connsiteY7" fmla="*/ 147333 h 147333"/>
              <a:gd name="connsiteX0" fmla="*/ 0 w 2723701"/>
              <a:gd name="connsiteY0" fmla="*/ 0 h 147333"/>
              <a:gd name="connsiteX1" fmla="*/ 481490 w 2723701"/>
              <a:gd name="connsiteY1" fmla="*/ 60468 h 147333"/>
              <a:gd name="connsiteX2" fmla="*/ 1027534 w 2723701"/>
              <a:gd name="connsiteY2" fmla="*/ 59569 h 147333"/>
              <a:gd name="connsiteX3" fmla="*/ 1275831 w 2723701"/>
              <a:gd name="connsiteY3" fmla="*/ 81563 h 147333"/>
              <a:gd name="connsiteX4" fmla="*/ 1704271 w 2723701"/>
              <a:gd name="connsiteY4" fmla="*/ 82613 h 147333"/>
              <a:gd name="connsiteX5" fmla="*/ 2081078 w 2723701"/>
              <a:gd name="connsiteY5" fmla="*/ 95962 h 147333"/>
              <a:gd name="connsiteX6" fmla="*/ 2492044 w 2723701"/>
              <a:gd name="connsiteY6" fmla="*/ 137059 h 147333"/>
              <a:gd name="connsiteX7" fmla="*/ 2723701 w 2723701"/>
              <a:gd name="connsiteY7" fmla="*/ 147333 h 147333"/>
              <a:gd name="connsiteX0" fmla="*/ 0 w 2723701"/>
              <a:gd name="connsiteY0" fmla="*/ 0 h 147333"/>
              <a:gd name="connsiteX1" fmla="*/ 481490 w 2723701"/>
              <a:gd name="connsiteY1" fmla="*/ 60468 h 147333"/>
              <a:gd name="connsiteX2" fmla="*/ 1027534 w 2723701"/>
              <a:gd name="connsiteY2" fmla="*/ 59569 h 147333"/>
              <a:gd name="connsiteX3" fmla="*/ 1275831 w 2723701"/>
              <a:gd name="connsiteY3" fmla="*/ 81563 h 147333"/>
              <a:gd name="connsiteX4" fmla="*/ 1704271 w 2723701"/>
              <a:gd name="connsiteY4" fmla="*/ 82613 h 147333"/>
              <a:gd name="connsiteX5" fmla="*/ 2081078 w 2723701"/>
              <a:gd name="connsiteY5" fmla="*/ 95962 h 147333"/>
              <a:gd name="connsiteX6" fmla="*/ 2492044 w 2723701"/>
              <a:gd name="connsiteY6" fmla="*/ 137059 h 147333"/>
              <a:gd name="connsiteX7" fmla="*/ 2723701 w 2723701"/>
              <a:gd name="connsiteY7" fmla="*/ 147333 h 147333"/>
              <a:gd name="connsiteX0" fmla="*/ 0 w 2723701"/>
              <a:gd name="connsiteY0" fmla="*/ 0 h 147333"/>
              <a:gd name="connsiteX1" fmla="*/ 481490 w 2723701"/>
              <a:gd name="connsiteY1" fmla="*/ 60468 h 147333"/>
              <a:gd name="connsiteX2" fmla="*/ 927580 w 2723701"/>
              <a:gd name="connsiteY2" fmla="*/ 63271 h 147333"/>
              <a:gd name="connsiteX3" fmla="*/ 1275831 w 2723701"/>
              <a:gd name="connsiteY3" fmla="*/ 81563 h 147333"/>
              <a:gd name="connsiteX4" fmla="*/ 1704271 w 2723701"/>
              <a:gd name="connsiteY4" fmla="*/ 82613 h 147333"/>
              <a:gd name="connsiteX5" fmla="*/ 2081078 w 2723701"/>
              <a:gd name="connsiteY5" fmla="*/ 95962 h 147333"/>
              <a:gd name="connsiteX6" fmla="*/ 2492044 w 2723701"/>
              <a:gd name="connsiteY6" fmla="*/ 137059 h 147333"/>
              <a:gd name="connsiteX7" fmla="*/ 2723701 w 2723701"/>
              <a:gd name="connsiteY7" fmla="*/ 147333 h 147333"/>
              <a:gd name="connsiteX0" fmla="*/ 0 w 2723701"/>
              <a:gd name="connsiteY0" fmla="*/ 0 h 147333"/>
              <a:gd name="connsiteX1" fmla="*/ 481490 w 2723701"/>
              <a:gd name="connsiteY1" fmla="*/ 60468 h 147333"/>
              <a:gd name="connsiteX2" fmla="*/ 927580 w 2723701"/>
              <a:gd name="connsiteY2" fmla="*/ 63271 h 147333"/>
              <a:gd name="connsiteX3" fmla="*/ 1338765 w 2723701"/>
              <a:gd name="connsiteY3" fmla="*/ 70457 h 147333"/>
              <a:gd name="connsiteX4" fmla="*/ 1704271 w 2723701"/>
              <a:gd name="connsiteY4" fmla="*/ 82613 h 147333"/>
              <a:gd name="connsiteX5" fmla="*/ 2081078 w 2723701"/>
              <a:gd name="connsiteY5" fmla="*/ 95962 h 147333"/>
              <a:gd name="connsiteX6" fmla="*/ 2492044 w 2723701"/>
              <a:gd name="connsiteY6" fmla="*/ 137059 h 147333"/>
              <a:gd name="connsiteX7" fmla="*/ 2723701 w 2723701"/>
              <a:gd name="connsiteY7" fmla="*/ 147333 h 147333"/>
              <a:gd name="connsiteX0" fmla="*/ 0 w 2882888"/>
              <a:gd name="connsiteY0" fmla="*/ 0 h 184354"/>
              <a:gd name="connsiteX1" fmla="*/ 481490 w 2882888"/>
              <a:gd name="connsiteY1" fmla="*/ 60468 h 184354"/>
              <a:gd name="connsiteX2" fmla="*/ 927580 w 2882888"/>
              <a:gd name="connsiteY2" fmla="*/ 63271 h 184354"/>
              <a:gd name="connsiteX3" fmla="*/ 1338765 w 2882888"/>
              <a:gd name="connsiteY3" fmla="*/ 70457 h 184354"/>
              <a:gd name="connsiteX4" fmla="*/ 1704271 w 2882888"/>
              <a:gd name="connsiteY4" fmla="*/ 82613 h 184354"/>
              <a:gd name="connsiteX5" fmla="*/ 2081078 w 2882888"/>
              <a:gd name="connsiteY5" fmla="*/ 95962 h 184354"/>
              <a:gd name="connsiteX6" fmla="*/ 2492044 w 2882888"/>
              <a:gd name="connsiteY6" fmla="*/ 137059 h 184354"/>
              <a:gd name="connsiteX7" fmla="*/ 2882888 w 2882888"/>
              <a:gd name="connsiteY7" fmla="*/ 184354 h 184354"/>
              <a:gd name="connsiteX0" fmla="*/ 0 w 2882888"/>
              <a:gd name="connsiteY0" fmla="*/ 0 h 184354"/>
              <a:gd name="connsiteX1" fmla="*/ 684690 w 2882888"/>
              <a:gd name="connsiteY1" fmla="*/ 60468 h 184354"/>
              <a:gd name="connsiteX2" fmla="*/ 927580 w 2882888"/>
              <a:gd name="connsiteY2" fmla="*/ 63271 h 184354"/>
              <a:gd name="connsiteX3" fmla="*/ 1338765 w 2882888"/>
              <a:gd name="connsiteY3" fmla="*/ 70457 h 184354"/>
              <a:gd name="connsiteX4" fmla="*/ 1704271 w 2882888"/>
              <a:gd name="connsiteY4" fmla="*/ 82613 h 184354"/>
              <a:gd name="connsiteX5" fmla="*/ 2081078 w 2882888"/>
              <a:gd name="connsiteY5" fmla="*/ 95962 h 184354"/>
              <a:gd name="connsiteX6" fmla="*/ 2492044 w 2882888"/>
              <a:gd name="connsiteY6" fmla="*/ 137059 h 184354"/>
              <a:gd name="connsiteX7" fmla="*/ 2882888 w 2882888"/>
              <a:gd name="connsiteY7" fmla="*/ 184354 h 184354"/>
              <a:gd name="connsiteX0" fmla="*/ 0 w 2793240"/>
              <a:gd name="connsiteY0" fmla="*/ 0 h 154471"/>
              <a:gd name="connsiteX1" fmla="*/ 595042 w 2793240"/>
              <a:gd name="connsiteY1" fmla="*/ 30585 h 154471"/>
              <a:gd name="connsiteX2" fmla="*/ 837932 w 2793240"/>
              <a:gd name="connsiteY2" fmla="*/ 33388 h 154471"/>
              <a:gd name="connsiteX3" fmla="*/ 1249117 w 2793240"/>
              <a:gd name="connsiteY3" fmla="*/ 40574 h 154471"/>
              <a:gd name="connsiteX4" fmla="*/ 1614623 w 2793240"/>
              <a:gd name="connsiteY4" fmla="*/ 52730 h 154471"/>
              <a:gd name="connsiteX5" fmla="*/ 1991430 w 2793240"/>
              <a:gd name="connsiteY5" fmla="*/ 66079 h 154471"/>
              <a:gd name="connsiteX6" fmla="*/ 2402396 w 2793240"/>
              <a:gd name="connsiteY6" fmla="*/ 107176 h 154471"/>
              <a:gd name="connsiteX7" fmla="*/ 2793240 w 2793240"/>
              <a:gd name="connsiteY7" fmla="*/ 154471 h 154471"/>
              <a:gd name="connsiteX0" fmla="*/ 0 w 2793240"/>
              <a:gd name="connsiteY0" fmla="*/ 0 h 154471"/>
              <a:gd name="connsiteX1" fmla="*/ 595042 w 2793240"/>
              <a:gd name="connsiteY1" fmla="*/ 30585 h 154471"/>
              <a:gd name="connsiteX2" fmla="*/ 837932 w 2793240"/>
              <a:gd name="connsiteY2" fmla="*/ 33388 h 154471"/>
              <a:gd name="connsiteX3" fmla="*/ 1249117 w 2793240"/>
              <a:gd name="connsiteY3" fmla="*/ 40574 h 154471"/>
              <a:gd name="connsiteX4" fmla="*/ 1614623 w 2793240"/>
              <a:gd name="connsiteY4" fmla="*/ 52730 h 154471"/>
              <a:gd name="connsiteX5" fmla="*/ 1991430 w 2793240"/>
              <a:gd name="connsiteY5" fmla="*/ 66079 h 154471"/>
              <a:gd name="connsiteX6" fmla="*/ 2402396 w 2793240"/>
              <a:gd name="connsiteY6" fmla="*/ 107176 h 154471"/>
              <a:gd name="connsiteX7" fmla="*/ 2793240 w 2793240"/>
              <a:gd name="connsiteY7" fmla="*/ 154471 h 154471"/>
              <a:gd name="connsiteX0" fmla="*/ 0 w 2829098"/>
              <a:gd name="connsiteY0" fmla="*/ 0 h 184353"/>
              <a:gd name="connsiteX1" fmla="*/ 630900 w 2829098"/>
              <a:gd name="connsiteY1" fmla="*/ 60467 h 184353"/>
              <a:gd name="connsiteX2" fmla="*/ 873790 w 2829098"/>
              <a:gd name="connsiteY2" fmla="*/ 63270 h 184353"/>
              <a:gd name="connsiteX3" fmla="*/ 1284975 w 2829098"/>
              <a:gd name="connsiteY3" fmla="*/ 70456 h 184353"/>
              <a:gd name="connsiteX4" fmla="*/ 1650481 w 2829098"/>
              <a:gd name="connsiteY4" fmla="*/ 82612 h 184353"/>
              <a:gd name="connsiteX5" fmla="*/ 2027288 w 2829098"/>
              <a:gd name="connsiteY5" fmla="*/ 95961 h 184353"/>
              <a:gd name="connsiteX6" fmla="*/ 2438254 w 2829098"/>
              <a:gd name="connsiteY6" fmla="*/ 137058 h 184353"/>
              <a:gd name="connsiteX7" fmla="*/ 2829098 w 2829098"/>
              <a:gd name="connsiteY7" fmla="*/ 184353 h 184353"/>
              <a:gd name="connsiteX0" fmla="*/ 0 w 2829098"/>
              <a:gd name="connsiteY0" fmla="*/ 0 h 184353"/>
              <a:gd name="connsiteX1" fmla="*/ 630900 w 2829098"/>
              <a:gd name="connsiteY1" fmla="*/ 60467 h 184353"/>
              <a:gd name="connsiteX2" fmla="*/ 873790 w 2829098"/>
              <a:gd name="connsiteY2" fmla="*/ 63270 h 184353"/>
              <a:gd name="connsiteX3" fmla="*/ 1284975 w 2829098"/>
              <a:gd name="connsiteY3" fmla="*/ 70456 h 184353"/>
              <a:gd name="connsiteX4" fmla="*/ 1650481 w 2829098"/>
              <a:gd name="connsiteY4" fmla="*/ 82612 h 184353"/>
              <a:gd name="connsiteX5" fmla="*/ 2027288 w 2829098"/>
              <a:gd name="connsiteY5" fmla="*/ 95961 h 184353"/>
              <a:gd name="connsiteX6" fmla="*/ 2438254 w 2829098"/>
              <a:gd name="connsiteY6" fmla="*/ 137058 h 184353"/>
              <a:gd name="connsiteX7" fmla="*/ 2829098 w 2829098"/>
              <a:gd name="connsiteY7" fmla="*/ 184353 h 184353"/>
              <a:gd name="connsiteX0" fmla="*/ 0 w 2873548"/>
              <a:gd name="connsiteY0" fmla="*/ 0 h 200228"/>
              <a:gd name="connsiteX1" fmla="*/ 675350 w 2873548"/>
              <a:gd name="connsiteY1" fmla="*/ 76342 h 200228"/>
              <a:gd name="connsiteX2" fmla="*/ 918240 w 2873548"/>
              <a:gd name="connsiteY2" fmla="*/ 79145 h 200228"/>
              <a:gd name="connsiteX3" fmla="*/ 1329425 w 2873548"/>
              <a:gd name="connsiteY3" fmla="*/ 86331 h 200228"/>
              <a:gd name="connsiteX4" fmla="*/ 1694931 w 2873548"/>
              <a:gd name="connsiteY4" fmla="*/ 98487 h 200228"/>
              <a:gd name="connsiteX5" fmla="*/ 2071738 w 2873548"/>
              <a:gd name="connsiteY5" fmla="*/ 111836 h 200228"/>
              <a:gd name="connsiteX6" fmla="*/ 2482704 w 2873548"/>
              <a:gd name="connsiteY6" fmla="*/ 152933 h 200228"/>
              <a:gd name="connsiteX7" fmla="*/ 2873548 w 2873548"/>
              <a:gd name="connsiteY7" fmla="*/ 200228 h 200228"/>
              <a:gd name="connsiteX0" fmla="*/ 0 w 2873548"/>
              <a:gd name="connsiteY0" fmla="*/ 0 h 200228"/>
              <a:gd name="connsiteX1" fmla="*/ 675350 w 2873548"/>
              <a:gd name="connsiteY1" fmla="*/ 76342 h 200228"/>
              <a:gd name="connsiteX2" fmla="*/ 918240 w 2873548"/>
              <a:gd name="connsiteY2" fmla="*/ 79145 h 200228"/>
              <a:gd name="connsiteX3" fmla="*/ 1329425 w 2873548"/>
              <a:gd name="connsiteY3" fmla="*/ 86331 h 200228"/>
              <a:gd name="connsiteX4" fmla="*/ 1694931 w 2873548"/>
              <a:gd name="connsiteY4" fmla="*/ 98487 h 200228"/>
              <a:gd name="connsiteX5" fmla="*/ 2071738 w 2873548"/>
              <a:gd name="connsiteY5" fmla="*/ 111836 h 200228"/>
              <a:gd name="connsiteX6" fmla="*/ 2482704 w 2873548"/>
              <a:gd name="connsiteY6" fmla="*/ 152933 h 200228"/>
              <a:gd name="connsiteX7" fmla="*/ 2873548 w 2873548"/>
              <a:gd name="connsiteY7" fmla="*/ 200228 h 200228"/>
              <a:gd name="connsiteX0" fmla="*/ 0 w 2873548"/>
              <a:gd name="connsiteY0" fmla="*/ 0 h 200228"/>
              <a:gd name="connsiteX1" fmla="*/ 675350 w 2873548"/>
              <a:gd name="connsiteY1" fmla="*/ 76342 h 200228"/>
              <a:gd name="connsiteX2" fmla="*/ 918240 w 2873548"/>
              <a:gd name="connsiteY2" fmla="*/ 79145 h 200228"/>
              <a:gd name="connsiteX3" fmla="*/ 1329425 w 2873548"/>
              <a:gd name="connsiteY3" fmla="*/ 86331 h 200228"/>
              <a:gd name="connsiteX4" fmla="*/ 1694931 w 2873548"/>
              <a:gd name="connsiteY4" fmla="*/ 98487 h 200228"/>
              <a:gd name="connsiteX5" fmla="*/ 2071738 w 2873548"/>
              <a:gd name="connsiteY5" fmla="*/ 111836 h 200228"/>
              <a:gd name="connsiteX6" fmla="*/ 2482704 w 2873548"/>
              <a:gd name="connsiteY6" fmla="*/ 152933 h 200228"/>
              <a:gd name="connsiteX7" fmla="*/ 2873548 w 2873548"/>
              <a:gd name="connsiteY7" fmla="*/ 200228 h 20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73548" h="200228">
                <a:moveTo>
                  <a:pt x="0" y="0"/>
                </a:moveTo>
                <a:cubicBezTo>
                  <a:pt x="153301" y="89233"/>
                  <a:pt x="481535" y="82101"/>
                  <a:pt x="675350" y="76342"/>
                </a:cubicBezTo>
                <a:lnTo>
                  <a:pt x="918240" y="79145"/>
                </a:lnTo>
                <a:lnTo>
                  <a:pt x="1329425" y="86331"/>
                </a:lnTo>
                <a:lnTo>
                  <a:pt x="1694931" y="98487"/>
                </a:lnTo>
                <a:cubicBezTo>
                  <a:pt x="1818650" y="102738"/>
                  <a:pt x="1940443" y="102762"/>
                  <a:pt x="2071738" y="111836"/>
                </a:cubicBezTo>
                <a:cubicBezTo>
                  <a:pt x="2203033" y="120910"/>
                  <a:pt x="2383387" y="144371"/>
                  <a:pt x="2482704" y="152933"/>
                </a:cubicBezTo>
                <a:cubicBezTo>
                  <a:pt x="2582021" y="161495"/>
                  <a:pt x="2830739" y="193379"/>
                  <a:pt x="2873548" y="200228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2CE11C5-75A6-4ECF-9662-8A0083A6C7CC}"/>
              </a:ext>
            </a:extLst>
          </p:cNvPr>
          <p:cNvSpPr/>
          <p:nvPr/>
        </p:nvSpPr>
        <p:spPr>
          <a:xfrm>
            <a:off x="7675725" y="4849374"/>
            <a:ext cx="1069382" cy="197674"/>
          </a:xfrm>
          <a:custGeom>
            <a:avLst/>
            <a:gdLst>
              <a:gd name="connsiteX0" fmla="*/ 0 w 787586"/>
              <a:gd name="connsiteY0" fmla="*/ 0 h 140164"/>
              <a:gd name="connsiteX1" fmla="*/ 487235 w 787586"/>
              <a:gd name="connsiteY1" fmla="*/ 96780 h 140164"/>
              <a:gd name="connsiteX2" fmla="*/ 563992 w 787586"/>
              <a:gd name="connsiteY2" fmla="*/ 110129 h 140164"/>
              <a:gd name="connsiteX3" fmla="*/ 787586 w 787586"/>
              <a:gd name="connsiteY3" fmla="*/ 140164 h 140164"/>
              <a:gd name="connsiteX0" fmla="*/ 0 w 1069382"/>
              <a:gd name="connsiteY0" fmla="*/ 0 h 226429"/>
              <a:gd name="connsiteX1" fmla="*/ 487235 w 1069382"/>
              <a:gd name="connsiteY1" fmla="*/ 96780 h 226429"/>
              <a:gd name="connsiteX2" fmla="*/ 563992 w 1069382"/>
              <a:gd name="connsiteY2" fmla="*/ 110129 h 226429"/>
              <a:gd name="connsiteX3" fmla="*/ 1069382 w 1069382"/>
              <a:gd name="connsiteY3" fmla="*/ 226429 h 226429"/>
              <a:gd name="connsiteX0" fmla="*/ 0 w 1069382"/>
              <a:gd name="connsiteY0" fmla="*/ 0 h 226429"/>
              <a:gd name="connsiteX1" fmla="*/ 487235 w 1069382"/>
              <a:gd name="connsiteY1" fmla="*/ 96780 h 226429"/>
              <a:gd name="connsiteX2" fmla="*/ 684762 w 1069382"/>
              <a:gd name="connsiteY2" fmla="*/ 138883 h 226429"/>
              <a:gd name="connsiteX3" fmla="*/ 1069382 w 1069382"/>
              <a:gd name="connsiteY3" fmla="*/ 226429 h 226429"/>
              <a:gd name="connsiteX0" fmla="*/ 0 w 1069382"/>
              <a:gd name="connsiteY0" fmla="*/ 0 h 226429"/>
              <a:gd name="connsiteX1" fmla="*/ 366465 w 1069382"/>
              <a:gd name="connsiteY1" fmla="*/ 79527 h 226429"/>
              <a:gd name="connsiteX2" fmla="*/ 684762 w 1069382"/>
              <a:gd name="connsiteY2" fmla="*/ 138883 h 226429"/>
              <a:gd name="connsiteX3" fmla="*/ 1069382 w 1069382"/>
              <a:gd name="connsiteY3" fmla="*/ 226429 h 226429"/>
              <a:gd name="connsiteX0" fmla="*/ 0 w 988868"/>
              <a:gd name="connsiteY0" fmla="*/ 0 h 151667"/>
              <a:gd name="connsiteX1" fmla="*/ 285951 w 988868"/>
              <a:gd name="connsiteY1" fmla="*/ 4765 h 151667"/>
              <a:gd name="connsiteX2" fmla="*/ 604248 w 988868"/>
              <a:gd name="connsiteY2" fmla="*/ 64121 h 151667"/>
              <a:gd name="connsiteX3" fmla="*/ 988868 w 988868"/>
              <a:gd name="connsiteY3" fmla="*/ 151667 h 151667"/>
              <a:gd name="connsiteX0" fmla="*/ 0 w 1069382"/>
              <a:gd name="connsiteY0" fmla="*/ 0 h 197674"/>
              <a:gd name="connsiteX1" fmla="*/ 366465 w 1069382"/>
              <a:gd name="connsiteY1" fmla="*/ 50772 h 197674"/>
              <a:gd name="connsiteX2" fmla="*/ 684762 w 1069382"/>
              <a:gd name="connsiteY2" fmla="*/ 110128 h 197674"/>
              <a:gd name="connsiteX3" fmla="*/ 1069382 w 1069382"/>
              <a:gd name="connsiteY3" fmla="*/ 197674 h 197674"/>
              <a:gd name="connsiteX0" fmla="*/ 0 w 1069382"/>
              <a:gd name="connsiteY0" fmla="*/ 0 h 197674"/>
              <a:gd name="connsiteX1" fmla="*/ 366465 w 1069382"/>
              <a:gd name="connsiteY1" fmla="*/ 50772 h 197674"/>
              <a:gd name="connsiteX2" fmla="*/ 684762 w 1069382"/>
              <a:gd name="connsiteY2" fmla="*/ 110128 h 197674"/>
              <a:gd name="connsiteX3" fmla="*/ 1069382 w 1069382"/>
              <a:gd name="connsiteY3" fmla="*/ 197674 h 19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9382" h="197674">
                <a:moveTo>
                  <a:pt x="0" y="0"/>
                </a:moveTo>
                <a:cubicBezTo>
                  <a:pt x="156661" y="16924"/>
                  <a:pt x="244310" y="33848"/>
                  <a:pt x="366465" y="50772"/>
                </a:cubicBezTo>
                <a:lnTo>
                  <a:pt x="684762" y="110128"/>
                </a:lnTo>
                <a:cubicBezTo>
                  <a:pt x="734820" y="117359"/>
                  <a:pt x="1039903" y="191000"/>
                  <a:pt x="1069382" y="197674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973B8B7-9DAB-4530-A9C0-75613FDAC1D4}"/>
              </a:ext>
            </a:extLst>
          </p:cNvPr>
          <p:cNvSpPr/>
          <p:nvPr/>
        </p:nvSpPr>
        <p:spPr>
          <a:xfrm>
            <a:off x="3743466" y="1817810"/>
            <a:ext cx="2263115" cy="839633"/>
          </a:xfrm>
          <a:custGeom>
            <a:avLst/>
            <a:gdLst>
              <a:gd name="connsiteX0" fmla="*/ 0 w 2409088"/>
              <a:gd name="connsiteY0" fmla="*/ 894945 h 894945"/>
              <a:gd name="connsiteX1" fmla="*/ 2178996 w 2409088"/>
              <a:gd name="connsiteY1" fmla="*/ 155643 h 894945"/>
              <a:gd name="connsiteX2" fmla="*/ 2334638 w 2409088"/>
              <a:gd name="connsiteY2" fmla="*/ 58366 h 894945"/>
              <a:gd name="connsiteX3" fmla="*/ 2091447 w 2409088"/>
              <a:gd name="connsiteY3" fmla="*/ 0 h 894945"/>
              <a:gd name="connsiteX0" fmla="*/ 0 w 2462156"/>
              <a:gd name="connsiteY0" fmla="*/ 874534 h 874534"/>
              <a:gd name="connsiteX1" fmla="*/ 2232064 w 2462156"/>
              <a:gd name="connsiteY1" fmla="*/ 155643 h 874534"/>
              <a:gd name="connsiteX2" fmla="*/ 2387706 w 2462156"/>
              <a:gd name="connsiteY2" fmla="*/ 58366 h 874534"/>
              <a:gd name="connsiteX3" fmla="*/ 2144515 w 2462156"/>
              <a:gd name="connsiteY3" fmla="*/ 0 h 874534"/>
              <a:gd name="connsiteX0" fmla="*/ 0 w 2389520"/>
              <a:gd name="connsiteY0" fmla="*/ 874534 h 874534"/>
              <a:gd name="connsiteX1" fmla="*/ 1946314 w 2389520"/>
              <a:gd name="connsiteY1" fmla="*/ 200547 h 874534"/>
              <a:gd name="connsiteX2" fmla="*/ 2387706 w 2389520"/>
              <a:gd name="connsiteY2" fmla="*/ 58366 h 874534"/>
              <a:gd name="connsiteX3" fmla="*/ 2144515 w 2389520"/>
              <a:gd name="connsiteY3" fmla="*/ 0 h 874534"/>
              <a:gd name="connsiteX0" fmla="*/ 0 w 2279817"/>
              <a:gd name="connsiteY0" fmla="*/ 874534 h 874534"/>
              <a:gd name="connsiteX1" fmla="*/ 1946314 w 2279817"/>
              <a:gd name="connsiteY1" fmla="*/ 200547 h 874534"/>
              <a:gd name="connsiteX2" fmla="*/ 2269324 w 2279817"/>
              <a:gd name="connsiteY2" fmla="*/ 33873 h 874534"/>
              <a:gd name="connsiteX3" fmla="*/ 2144515 w 2279817"/>
              <a:gd name="connsiteY3" fmla="*/ 0 h 874534"/>
              <a:gd name="connsiteX0" fmla="*/ 0 w 2269324"/>
              <a:gd name="connsiteY0" fmla="*/ 874534 h 874534"/>
              <a:gd name="connsiteX1" fmla="*/ 1946314 w 2269324"/>
              <a:gd name="connsiteY1" fmla="*/ 200547 h 874534"/>
              <a:gd name="connsiteX2" fmla="*/ 2269324 w 2269324"/>
              <a:gd name="connsiteY2" fmla="*/ 33873 h 874534"/>
              <a:gd name="connsiteX3" fmla="*/ 2144515 w 2269324"/>
              <a:gd name="connsiteY3" fmla="*/ 0 h 874534"/>
              <a:gd name="connsiteX0" fmla="*/ 0 w 2269324"/>
              <a:gd name="connsiteY0" fmla="*/ 874534 h 874534"/>
              <a:gd name="connsiteX1" fmla="*/ 1946314 w 2269324"/>
              <a:gd name="connsiteY1" fmla="*/ 200547 h 874534"/>
              <a:gd name="connsiteX2" fmla="*/ 2269324 w 2269324"/>
              <a:gd name="connsiteY2" fmla="*/ 33873 h 874534"/>
              <a:gd name="connsiteX3" fmla="*/ 2144515 w 2269324"/>
              <a:gd name="connsiteY3" fmla="*/ 0 h 874534"/>
              <a:gd name="connsiteX0" fmla="*/ 0 w 2269324"/>
              <a:gd name="connsiteY0" fmla="*/ 874534 h 874534"/>
              <a:gd name="connsiteX1" fmla="*/ 1946314 w 2269324"/>
              <a:gd name="connsiteY1" fmla="*/ 200547 h 874534"/>
              <a:gd name="connsiteX2" fmla="*/ 2269324 w 2269324"/>
              <a:gd name="connsiteY2" fmla="*/ 33873 h 874534"/>
              <a:gd name="connsiteX3" fmla="*/ 2144515 w 2269324"/>
              <a:gd name="connsiteY3" fmla="*/ 0 h 874534"/>
              <a:gd name="connsiteX0" fmla="*/ 0 w 2375460"/>
              <a:gd name="connsiteY0" fmla="*/ 874534 h 874534"/>
              <a:gd name="connsiteX1" fmla="*/ 1946314 w 2375460"/>
              <a:gd name="connsiteY1" fmla="*/ 200547 h 874534"/>
              <a:gd name="connsiteX2" fmla="*/ 2375460 w 2375460"/>
              <a:gd name="connsiteY2" fmla="*/ 33873 h 874534"/>
              <a:gd name="connsiteX3" fmla="*/ 2144515 w 2375460"/>
              <a:gd name="connsiteY3" fmla="*/ 0 h 874534"/>
              <a:gd name="connsiteX0" fmla="*/ 0 w 2375460"/>
              <a:gd name="connsiteY0" fmla="*/ 874534 h 874534"/>
              <a:gd name="connsiteX1" fmla="*/ 1946314 w 2375460"/>
              <a:gd name="connsiteY1" fmla="*/ 200547 h 874534"/>
              <a:gd name="connsiteX2" fmla="*/ 2375460 w 2375460"/>
              <a:gd name="connsiteY2" fmla="*/ 33873 h 874534"/>
              <a:gd name="connsiteX3" fmla="*/ 2144515 w 2375460"/>
              <a:gd name="connsiteY3" fmla="*/ 0 h 874534"/>
              <a:gd name="connsiteX0" fmla="*/ 0 w 2375460"/>
              <a:gd name="connsiteY0" fmla="*/ 874534 h 874534"/>
              <a:gd name="connsiteX1" fmla="*/ 1946314 w 2375460"/>
              <a:gd name="connsiteY1" fmla="*/ 200547 h 874534"/>
              <a:gd name="connsiteX2" fmla="*/ 2375460 w 2375460"/>
              <a:gd name="connsiteY2" fmla="*/ 33873 h 874534"/>
              <a:gd name="connsiteX3" fmla="*/ 2144515 w 2375460"/>
              <a:gd name="connsiteY3" fmla="*/ 0 h 874534"/>
              <a:gd name="connsiteX0" fmla="*/ 0 w 2375460"/>
              <a:gd name="connsiteY0" fmla="*/ 874534 h 874534"/>
              <a:gd name="connsiteX1" fmla="*/ 1946314 w 2375460"/>
              <a:gd name="connsiteY1" fmla="*/ 200547 h 874534"/>
              <a:gd name="connsiteX2" fmla="*/ 2375460 w 2375460"/>
              <a:gd name="connsiteY2" fmla="*/ 33873 h 874534"/>
              <a:gd name="connsiteX3" fmla="*/ 2144515 w 2375460"/>
              <a:gd name="connsiteY3" fmla="*/ 0 h 874534"/>
              <a:gd name="connsiteX0" fmla="*/ 0 w 2277489"/>
              <a:gd name="connsiteY0" fmla="*/ 874534 h 874534"/>
              <a:gd name="connsiteX1" fmla="*/ 1946314 w 2277489"/>
              <a:gd name="connsiteY1" fmla="*/ 200547 h 874534"/>
              <a:gd name="connsiteX2" fmla="*/ 2277489 w 2277489"/>
              <a:gd name="connsiteY2" fmla="*/ 42037 h 874534"/>
              <a:gd name="connsiteX3" fmla="*/ 2144515 w 2277489"/>
              <a:gd name="connsiteY3" fmla="*/ 0 h 874534"/>
              <a:gd name="connsiteX0" fmla="*/ 0 w 2277489"/>
              <a:gd name="connsiteY0" fmla="*/ 874534 h 874534"/>
              <a:gd name="connsiteX1" fmla="*/ 1946314 w 2277489"/>
              <a:gd name="connsiteY1" fmla="*/ 200547 h 874534"/>
              <a:gd name="connsiteX2" fmla="*/ 2277489 w 2277489"/>
              <a:gd name="connsiteY2" fmla="*/ 42037 h 874534"/>
              <a:gd name="connsiteX3" fmla="*/ 2144515 w 2277489"/>
              <a:gd name="connsiteY3" fmla="*/ 0 h 874534"/>
              <a:gd name="connsiteX0" fmla="*/ 0 w 2282764"/>
              <a:gd name="connsiteY0" fmla="*/ 874534 h 874534"/>
              <a:gd name="connsiteX1" fmla="*/ 1946314 w 2282764"/>
              <a:gd name="connsiteY1" fmla="*/ 200547 h 874534"/>
              <a:gd name="connsiteX2" fmla="*/ 2277489 w 2282764"/>
              <a:gd name="connsiteY2" fmla="*/ 42037 h 874534"/>
              <a:gd name="connsiteX3" fmla="*/ 2144515 w 2282764"/>
              <a:gd name="connsiteY3" fmla="*/ 0 h 874534"/>
              <a:gd name="connsiteX0" fmla="*/ 0 w 2282764"/>
              <a:gd name="connsiteY0" fmla="*/ 874534 h 874534"/>
              <a:gd name="connsiteX1" fmla="*/ 1946314 w 2282764"/>
              <a:gd name="connsiteY1" fmla="*/ 200547 h 874534"/>
              <a:gd name="connsiteX2" fmla="*/ 2277489 w 2282764"/>
              <a:gd name="connsiteY2" fmla="*/ 42037 h 874534"/>
              <a:gd name="connsiteX3" fmla="*/ 2144515 w 2282764"/>
              <a:gd name="connsiteY3" fmla="*/ 0 h 874534"/>
              <a:gd name="connsiteX0" fmla="*/ 0 w 2282764"/>
              <a:gd name="connsiteY0" fmla="*/ 874534 h 874534"/>
              <a:gd name="connsiteX1" fmla="*/ 1946314 w 2282764"/>
              <a:gd name="connsiteY1" fmla="*/ 200547 h 874534"/>
              <a:gd name="connsiteX2" fmla="*/ 2277489 w 2282764"/>
              <a:gd name="connsiteY2" fmla="*/ 42037 h 874534"/>
              <a:gd name="connsiteX3" fmla="*/ 2144515 w 2282764"/>
              <a:gd name="connsiteY3" fmla="*/ 0 h 874534"/>
              <a:gd name="connsiteX0" fmla="*/ 0 w 2287156"/>
              <a:gd name="connsiteY0" fmla="*/ 874534 h 874534"/>
              <a:gd name="connsiteX1" fmla="*/ 1946314 w 2287156"/>
              <a:gd name="connsiteY1" fmla="*/ 200547 h 874534"/>
              <a:gd name="connsiteX2" fmla="*/ 2277489 w 2287156"/>
              <a:gd name="connsiteY2" fmla="*/ 42037 h 874534"/>
              <a:gd name="connsiteX3" fmla="*/ 2144515 w 2287156"/>
              <a:gd name="connsiteY3" fmla="*/ 0 h 874534"/>
              <a:gd name="connsiteX0" fmla="*/ 0 w 2287156"/>
              <a:gd name="connsiteY0" fmla="*/ 874534 h 874534"/>
              <a:gd name="connsiteX1" fmla="*/ 1946314 w 2287156"/>
              <a:gd name="connsiteY1" fmla="*/ 200547 h 874534"/>
              <a:gd name="connsiteX2" fmla="*/ 2277489 w 2287156"/>
              <a:gd name="connsiteY2" fmla="*/ 42037 h 874534"/>
              <a:gd name="connsiteX3" fmla="*/ 2144515 w 2287156"/>
              <a:gd name="connsiteY3" fmla="*/ 0 h 874534"/>
              <a:gd name="connsiteX0" fmla="*/ 0 w 2287156"/>
              <a:gd name="connsiteY0" fmla="*/ 874534 h 874534"/>
              <a:gd name="connsiteX1" fmla="*/ 1946314 w 2287156"/>
              <a:gd name="connsiteY1" fmla="*/ 200547 h 874534"/>
              <a:gd name="connsiteX2" fmla="*/ 2277489 w 2287156"/>
              <a:gd name="connsiteY2" fmla="*/ 42037 h 874534"/>
              <a:gd name="connsiteX3" fmla="*/ 2144515 w 2287156"/>
              <a:gd name="connsiteY3" fmla="*/ 0 h 874534"/>
              <a:gd name="connsiteX0" fmla="*/ 0 w 2287156"/>
              <a:gd name="connsiteY0" fmla="*/ 846613 h 846613"/>
              <a:gd name="connsiteX1" fmla="*/ 1946314 w 2287156"/>
              <a:gd name="connsiteY1" fmla="*/ 172626 h 846613"/>
              <a:gd name="connsiteX2" fmla="*/ 2277489 w 2287156"/>
              <a:gd name="connsiteY2" fmla="*/ 14116 h 846613"/>
              <a:gd name="connsiteX3" fmla="*/ 2137535 w 2287156"/>
              <a:gd name="connsiteY3" fmla="*/ 0 h 846613"/>
              <a:gd name="connsiteX0" fmla="*/ 0 w 2287156"/>
              <a:gd name="connsiteY0" fmla="*/ 839633 h 839633"/>
              <a:gd name="connsiteX1" fmla="*/ 1946314 w 2287156"/>
              <a:gd name="connsiteY1" fmla="*/ 165646 h 839633"/>
              <a:gd name="connsiteX2" fmla="*/ 2277489 w 2287156"/>
              <a:gd name="connsiteY2" fmla="*/ 7136 h 839633"/>
              <a:gd name="connsiteX3" fmla="*/ 2165455 w 2287156"/>
              <a:gd name="connsiteY3" fmla="*/ 0 h 839633"/>
              <a:gd name="connsiteX0" fmla="*/ 0 w 2481751"/>
              <a:gd name="connsiteY0" fmla="*/ 855263 h 855263"/>
              <a:gd name="connsiteX1" fmla="*/ 1946314 w 2481751"/>
              <a:gd name="connsiteY1" fmla="*/ 181276 h 855263"/>
              <a:gd name="connsiteX2" fmla="*/ 2480689 w 2481751"/>
              <a:gd name="connsiteY2" fmla="*/ 541 h 855263"/>
              <a:gd name="connsiteX3" fmla="*/ 2165455 w 2481751"/>
              <a:gd name="connsiteY3" fmla="*/ 15630 h 855263"/>
              <a:gd name="connsiteX0" fmla="*/ 0 w 2486315"/>
              <a:gd name="connsiteY0" fmla="*/ 855263 h 855263"/>
              <a:gd name="connsiteX1" fmla="*/ 1946314 w 2486315"/>
              <a:gd name="connsiteY1" fmla="*/ 181276 h 855263"/>
              <a:gd name="connsiteX2" fmla="*/ 2480689 w 2486315"/>
              <a:gd name="connsiteY2" fmla="*/ 541 h 855263"/>
              <a:gd name="connsiteX3" fmla="*/ 2165455 w 2486315"/>
              <a:gd name="connsiteY3" fmla="*/ 15630 h 855263"/>
              <a:gd name="connsiteX0" fmla="*/ 0 w 2486315"/>
              <a:gd name="connsiteY0" fmla="*/ 880534 h 880534"/>
              <a:gd name="connsiteX1" fmla="*/ 1946314 w 2486315"/>
              <a:gd name="connsiteY1" fmla="*/ 206547 h 880534"/>
              <a:gd name="connsiteX2" fmla="*/ 2480689 w 2486315"/>
              <a:gd name="connsiteY2" fmla="*/ 25812 h 880534"/>
              <a:gd name="connsiteX3" fmla="*/ 2165455 w 2486315"/>
              <a:gd name="connsiteY3" fmla="*/ 40901 h 880534"/>
              <a:gd name="connsiteX0" fmla="*/ 0 w 2252228"/>
              <a:gd name="connsiteY0" fmla="*/ 851287 h 851287"/>
              <a:gd name="connsiteX1" fmla="*/ 1946314 w 2252228"/>
              <a:gd name="connsiteY1" fmla="*/ 177300 h 851287"/>
              <a:gd name="connsiteX2" fmla="*/ 2217164 w 2252228"/>
              <a:gd name="connsiteY2" fmla="*/ 34665 h 851287"/>
              <a:gd name="connsiteX3" fmla="*/ 2165455 w 2252228"/>
              <a:gd name="connsiteY3" fmla="*/ 11654 h 851287"/>
              <a:gd name="connsiteX0" fmla="*/ 0 w 2236849"/>
              <a:gd name="connsiteY0" fmla="*/ 851287 h 851287"/>
              <a:gd name="connsiteX1" fmla="*/ 1946314 w 2236849"/>
              <a:gd name="connsiteY1" fmla="*/ 177300 h 851287"/>
              <a:gd name="connsiteX2" fmla="*/ 2217164 w 2236849"/>
              <a:gd name="connsiteY2" fmla="*/ 34665 h 851287"/>
              <a:gd name="connsiteX3" fmla="*/ 2165455 w 2236849"/>
              <a:gd name="connsiteY3" fmla="*/ 11654 h 851287"/>
              <a:gd name="connsiteX0" fmla="*/ 0 w 2236849"/>
              <a:gd name="connsiteY0" fmla="*/ 884996 h 884996"/>
              <a:gd name="connsiteX1" fmla="*/ 1946314 w 2236849"/>
              <a:gd name="connsiteY1" fmla="*/ 211009 h 884996"/>
              <a:gd name="connsiteX2" fmla="*/ 2217164 w 2236849"/>
              <a:gd name="connsiteY2" fmla="*/ 68374 h 884996"/>
              <a:gd name="connsiteX3" fmla="*/ 2165455 w 2236849"/>
              <a:gd name="connsiteY3" fmla="*/ 45363 h 884996"/>
              <a:gd name="connsiteX0" fmla="*/ 0 w 2373282"/>
              <a:gd name="connsiteY0" fmla="*/ 896654 h 896654"/>
              <a:gd name="connsiteX1" fmla="*/ 1946314 w 2373282"/>
              <a:gd name="connsiteY1" fmla="*/ 222667 h 896654"/>
              <a:gd name="connsiteX2" fmla="*/ 2372739 w 2373282"/>
              <a:gd name="connsiteY2" fmla="*/ 64157 h 896654"/>
              <a:gd name="connsiteX3" fmla="*/ 2165455 w 2373282"/>
              <a:gd name="connsiteY3" fmla="*/ 57021 h 896654"/>
              <a:gd name="connsiteX0" fmla="*/ 0 w 2373282"/>
              <a:gd name="connsiteY0" fmla="*/ 841754 h 841754"/>
              <a:gd name="connsiteX1" fmla="*/ 1946314 w 2373282"/>
              <a:gd name="connsiteY1" fmla="*/ 167767 h 841754"/>
              <a:gd name="connsiteX2" fmla="*/ 2372739 w 2373282"/>
              <a:gd name="connsiteY2" fmla="*/ 9257 h 841754"/>
              <a:gd name="connsiteX3" fmla="*/ 2165455 w 2373282"/>
              <a:gd name="connsiteY3" fmla="*/ 2121 h 841754"/>
              <a:gd name="connsiteX0" fmla="*/ 0 w 2373282"/>
              <a:gd name="connsiteY0" fmla="*/ 845465 h 845465"/>
              <a:gd name="connsiteX1" fmla="*/ 1946314 w 2373282"/>
              <a:gd name="connsiteY1" fmla="*/ 171478 h 845465"/>
              <a:gd name="connsiteX2" fmla="*/ 2372739 w 2373282"/>
              <a:gd name="connsiteY2" fmla="*/ 12968 h 845465"/>
              <a:gd name="connsiteX3" fmla="*/ 2165455 w 2373282"/>
              <a:gd name="connsiteY3" fmla="*/ 5832 h 845465"/>
              <a:gd name="connsiteX0" fmla="*/ 0 w 2376784"/>
              <a:gd name="connsiteY0" fmla="*/ 845465 h 845465"/>
              <a:gd name="connsiteX1" fmla="*/ 1946314 w 2376784"/>
              <a:gd name="connsiteY1" fmla="*/ 171478 h 845465"/>
              <a:gd name="connsiteX2" fmla="*/ 2372739 w 2376784"/>
              <a:gd name="connsiteY2" fmla="*/ 12968 h 845465"/>
              <a:gd name="connsiteX3" fmla="*/ 2165455 w 2376784"/>
              <a:gd name="connsiteY3" fmla="*/ 5832 h 845465"/>
              <a:gd name="connsiteX0" fmla="*/ 0 w 2259751"/>
              <a:gd name="connsiteY0" fmla="*/ 852218 h 852218"/>
              <a:gd name="connsiteX1" fmla="*/ 1946314 w 2259751"/>
              <a:gd name="connsiteY1" fmla="*/ 178231 h 852218"/>
              <a:gd name="connsiteX2" fmla="*/ 2239389 w 2259751"/>
              <a:gd name="connsiteY2" fmla="*/ 10196 h 852218"/>
              <a:gd name="connsiteX3" fmla="*/ 2165455 w 2259751"/>
              <a:gd name="connsiteY3" fmla="*/ 12585 h 852218"/>
              <a:gd name="connsiteX0" fmla="*/ 0 w 2259751"/>
              <a:gd name="connsiteY0" fmla="*/ 842587 h 842587"/>
              <a:gd name="connsiteX1" fmla="*/ 1946314 w 2259751"/>
              <a:gd name="connsiteY1" fmla="*/ 168600 h 842587"/>
              <a:gd name="connsiteX2" fmla="*/ 2239389 w 2259751"/>
              <a:gd name="connsiteY2" fmla="*/ 565 h 842587"/>
              <a:gd name="connsiteX3" fmla="*/ 2165455 w 2259751"/>
              <a:gd name="connsiteY3" fmla="*/ 2954 h 842587"/>
              <a:gd name="connsiteX0" fmla="*/ 0 w 2259751"/>
              <a:gd name="connsiteY0" fmla="*/ 842587 h 842587"/>
              <a:gd name="connsiteX1" fmla="*/ 1946314 w 2259751"/>
              <a:gd name="connsiteY1" fmla="*/ 168600 h 842587"/>
              <a:gd name="connsiteX2" fmla="*/ 2239389 w 2259751"/>
              <a:gd name="connsiteY2" fmla="*/ 565 h 842587"/>
              <a:gd name="connsiteX3" fmla="*/ 2165455 w 2259751"/>
              <a:gd name="connsiteY3" fmla="*/ 2954 h 842587"/>
              <a:gd name="connsiteX0" fmla="*/ 0 w 2251285"/>
              <a:gd name="connsiteY0" fmla="*/ 842587 h 842587"/>
              <a:gd name="connsiteX1" fmla="*/ 1946314 w 2251285"/>
              <a:gd name="connsiteY1" fmla="*/ 168600 h 842587"/>
              <a:gd name="connsiteX2" fmla="*/ 2239389 w 2251285"/>
              <a:gd name="connsiteY2" fmla="*/ 565 h 842587"/>
              <a:gd name="connsiteX3" fmla="*/ 2165455 w 2251285"/>
              <a:gd name="connsiteY3" fmla="*/ 2954 h 842587"/>
              <a:gd name="connsiteX0" fmla="*/ 0 w 2258340"/>
              <a:gd name="connsiteY0" fmla="*/ 842587 h 842587"/>
              <a:gd name="connsiteX1" fmla="*/ 1946314 w 2258340"/>
              <a:gd name="connsiteY1" fmla="*/ 168600 h 842587"/>
              <a:gd name="connsiteX2" fmla="*/ 2239389 w 2258340"/>
              <a:gd name="connsiteY2" fmla="*/ 565 h 842587"/>
              <a:gd name="connsiteX3" fmla="*/ 2165455 w 2258340"/>
              <a:gd name="connsiteY3" fmla="*/ 2954 h 842587"/>
              <a:gd name="connsiteX0" fmla="*/ 0 w 2258340"/>
              <a:gd name="connsiteY0" fmla="*/ 842022 h 842022"/>
              <a:gd name="connsiteX1" fmla="*/ 1946314 w 2258340"/>
              <a:gd name="connsiteY1" fmla="*/ 168035 h 842022"/>
              <a:gd name="connsiteX2" fmla="*/ 2239389 w 2258340"/>
              <a:gd name="connsiteY2" fmla="*/ 0 h 842022"/>
              <a:gd name="connsiteX3" fmla="*/ 2165455 w 2258340"/>
              <a:gd name="connsiteY3" fmla="*/ 2389 h 842022"/>
              <a:gd name="connsiteX0" fmla="*/ 0 w 2267993"/>
              <a:gd name="connsiteY0" fmla="*/ 839633 h 839633"/>
              <a:gd name="connsiteX1" fmla="*/ 1946314 w 2267993"/>
              <a:gd name="connsiteY1" fmla="*/ 165646 h 839633"/>
              <a:gd name="connsiteX2" fmla="*/ 2252089 w 2267993"/>
              <a:gd name="connsiteY2" fmla="*/ 16661 h 839633"/>
              <a:gd name="connsiteX3" fmla="*/ 2165455 w 2267993"/>
              <a:gd name="connsiteY3" fmla="*/ 0 h 839633"/>
              <a:gd name="connsiteX0" fmla="*/ 0 w 2246851"/>
              <a:gd name="connsiteY0" fmla="*/ 839633 h 839633"/>
              <a:gd name="connsiteX1" fmla="*/ 1946314 w 2246851"/>
              <a:gd name="connsiteY1" fmla="*/ 165646 h 839633"/>
              <a:gd name="connsiteX2" fmla="*/ 2223514 w 2246851"/>
              <a:gd name="connsiteY2" fmla="*/ 29361 h 839633"/>
              <a:gd name="connsiteX3" fmla="*/ 2165455 w 2246851"/>
              <a:gd name="connsiteY3" fmla="*/ 0 h 839633"/>
              <a:gd name="connsiteX0" fmla="*/ 0 w 2246851"/>
              <a:gd name="connsiteY0" fmla="*/ 839633 h 839633"/>
              <a:gd name="connsiteX1" fmla="*/ 1946314 w 2246851"/>
              <a:gd name="connsiteY1" fmla="*/ 165646 h 839633"/>
              <a:gd name="connsiteX2" fmla="*/ 2223514 w 2246851"/>
              <a:gd name="connsiteY2" fmla="*/ 29361 h 839633"/>
              <a:gd name="connsiteX3" fmla="*/ 2165455 w 2246851"/>
              <a:gd name="connsiteY3" fmla="*/ 0 h 839633"/>
              <a:gd name="connsiteX0" fmla="*/ 0 w 2263115"/>
              <a:gd name="connsiteY0" fmla="*/ 839633 h 839633"/>
              <a:gd name="connsiteX1" fmla="*/ 1946314 w 2263115"/>
              <a:gd name="connsiteY1" fmla="*/ 165646 h 839633"/>
              <a:gd name="connsiteX2" fmla="*/ 2245739 w 2263115"/>
              <a:gd name="connsiteY2" fmla="*/ 13486 h 839633"/>
              <a:gd name="connsiteX3" fmla="*/ 2165455 w 2263115"/>
              <a:gd name="connsiteY3" fmla="*/ 0 h 83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115" h="839633">
                <a:moveTo>
                  <a:pt x="0" y="839633"/>
                </a:moveTo>
                <a:lnTo>
                  <a:pt x="1946314" y="165646"/>
                </a:lnTo>
                <a:cubicBezTo>
                  <a:pt x="2335420" y="26216"/>
                  <a:pt x="2264783" y="33059"/>
                  <a:pt x="2245739" y="13486"/>
                </a:cubicBezTo>
                <a:cubicBezTo>
                  <a:pt x="2204353" y="1771"/>
                  <a:pt x="2194030" y="337"/>
                  <a:pt x="2165455" y="0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2BED49C-7F9A-4732-9B6B-9A6690290DD9}"/>
              </a:ext>
            </a:extLst>
          </p:cNvPr>
          <p:cNvCxnSpPr>
            <a:cxnSpLocks/>
          </p:cNvCxnSpPr>
          <p:nvPr/>
        </p:nvCxnSpPr>
        <p:spPr>
          <a:xfrm>
            <a:off x="559435" y="1760706"/>
            <a:ext cx="4773420" cy="0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015D31-D20F-4BE1-BD34-FBC2BF15B218}"/>
              </a:ext>
            </a:extLst>
          </p:cNvPr>
          <p:cNvCxnSpPr>
            <a:cxnSpLocks/>
          </p:cNvCxnSpPr>
          <p:nvPr/>
        </p:nvCxnSpPr>
        <p:spPr>
          <a:xfrm>
            <a:off x="6366692" y="2122461"/>
            <a:ext cx="283252" cy="676957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F72A2F-0AA3-44C4-AA5F-67E329325E8D}"/>
              </a:ext>
            </a:extLst>
          </p:cNvPr>
          <p:cNvCxnSpPr>
            <a:cxnSpLocks/>
          </p:cNvCxnSpPr>
          <p:nvPr/>
        </p:nvCxnSpPr>
        <p:spPr>
          <a:xfrm flipH="1">
            <a:off x="5433974" y="2369562"/>
            <a:ext cx="23564" cy="414794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063F002-EDC1-4312-A625-F8301BCB20A0}"/>
              </a:ext>
            </a:extLst>
          </p:cNvPr>
          <p:cNvCxnSpPr>
            <a:cxnSpLocks/>
          </p:cNvCxnSpPr>
          <p:nvPr/>
        </p:nvCxnSpPr>
        <p:spPr>
          <a:xfrm>
            <a:off x="7311049" y="2109602"/>
            <a:ext cx="746200" cy="691067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986B629-56CF-4A00-B6D9-A220595C110E}"/>
              </a:ext>
            </a:extLst>
          </p:cNvPr>
          <p:cNvCxnSpPr>
            <a:cxnSpLocks/>
          </p:cNvCxnSpPr>
          <p:nvPr/>
        </p:nvCxnSpPr>
        <p:spPr>
          <a:xfrm>
            <a:off x="5714892" y="3342382"/>
            <a:ext cx="228357" cy="0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0F8C18-2A41-46F9-A364-FAAE0AFEE53E}"/>
              </a:ext>
            </a:extLst>
          </p:cNvPr>
          <p:cNvCxnSpPr>
            <a:cxnSpLocks/>
          </p:cNvCxnSpPr>
          <p:nvPr/>
        </p:nvCxnSpPr>
        <p:spPr>
          <a:xfrm>
            <a:off x="6470889" y="3365134"/>
            <a:ext cx="428281" cy="0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32757F5-498D-464B-9945-82E11B1DA86F}"/>
              </a:ext>
            </a:extLst>
          </p:cNvPr>
          <p:cNvCxnSpPr>
            <a:cxnSpLocks/>
          </p:cNvCxnSpPr>
          <p:nvPr/>
        </p:nvCxnSpPr>
        <p:spPr>
          <a:xfrm>
            <a:off x="7261400" y="3368753"/>
            <a:ext cx="617174" cy="60247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50" name="Picture 2" descr="City of Folsom - The Greater Sacramento Economic Council">
            <a:extLst>
              <a:ext uri="{FF2B5EF4-FFF2-40B4-BE49-F238E27FC236}">
                <a16:creationId xmlns:a16="http://schemas.microsoft.com/office/drawing/2014/main" id="{4DFB324B-503D-458A-ABA2-F9280E407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11" y="5687390"/>
            <a:ext cx="994259" cy="11075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CCF7F51-80E9-8B4C-B575-BBADB932A5A4}"/>
              </a:ext>
            </a:extLst>
          </p:cNvPr>
          <p:cNvSpPr txBox="1"/>
          <p:nvPr/>
        </p:nvSpPr>
        <p:spPr>
          <a:xfrm>
            <a:off x="4322268" y="4248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053357E-537A-EC4B-9340-DF448A3A55DF}"/>
              </a:ext>
            </a:extLst>
          </p:cNvPr>
          <p:cNvCxnSpPr>
            <a:cxnSpLocks/>
          </p:cNvCxnSpPr>
          <p:nvPr/>
        </p:nvCxnSpPr>
        <p:spPr>
          <a:xfrm>
            <a:off x="4475602" y="3342382"/>
            <a:ext cx="407921" cy="0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7" name="Freeform: Shape 32">
            <a:extLst>
              <a:ext uri="{FF2B5EF4-FFF2-40B4-BE49-F238E27FC236}">
                <a16:creationId xmlns:a16="http://schemas.microsoft.com/office/drawing/2014/main" id="{920518E3-7FA9-0740-81DD-C7861EF62594}"/>
              </a:ext>
            </a:extLst>
          </p:cNvPr>
          <p:cNvSpPr/>
          <p:nvPr/>
        </p:nvSpPr>
        <p:spPr>
          <a:xfrm>
            <a:off x="1286208" y="3504569"/>
            <a:ext cx="1170674" cy="3212216"/>
          </a:xfrm>
          <a:custGeom>
            <a:avLst/>
            <a:gdLst>
              <a:gd name="connsiteX0" fmla="*/ 244736 w 621795"/>
              <a:gd name="connsiteY0" fmla="*/ 3688423 h 3688423"/>
              <a:gd name="connsiteX1" fmla="*/ 542686 w 621795"/>
              <a:gd name="connsiteY1" fmla="*/ 2681555 h 3688423"/>
              <a:gd name="connsiteX2" fmla="*/ 614605 w 621795"/>
              <a:gd name="connsiteY2" fmla="*/ 2270589 h 3688423"/>
              <a:gd name="connsiteX3" fmla="*/ 614605 w 621795"/>
              <a:gd name="connsiteY3" fmla="*/ 1962364 h 3688423"/>
              <a:gd name="connsiteX4" fmla="*/ 573509 w 621795"/>
              <a:gd name="connsiteY4" fmla="*/ 1592495 h 3688423"/>
              <a:gd name="connsiteX5" fmla="*/ 450219 w 621795"/>
              <a:gd name="connsiteY5" fmla="*/ 1345915 h 3688423"/>
              <a:gd name="connsiteX6" fmla="*/ 296106 w 621795"/>
              <a:gd name="connsiteY6" fmla="*/ 1119884 h 3688423"/>
              <a:gd name="connsiteX7" fmla="*/ 111172 w 621795"/>
              <a:gd name="connsiteY7" fmla="*/ 770562 h 3688423"/>
              <a:gd name="connsiteX8" fmla="*/ 28978 w 621795"/>
              <a:gd name="connsiteY8" fmla="*/ 554805 h 3688423"/>
              <a:gd name="connsiteX9" fmla="*/ 8430 w 621795"/>
              <a:gd name="connsiteY9" fmla="*/ 369870 h 3688423"/>
              <a:gd name="connsiteX10" fmla="*/ 8430 w 621795"/>
              <a:gd name="connsiteY10" fmla="*/ 174661 h 3688423"/>
              <a:gd name="connsiteX11" fmla="*/ 111172 w 621795"/>
              <a:gd name="connsiteY11" fmla="*/ 30823 h 3688423"/>
              <a:gd name="connsiteX12" fmla="*/ 296106 w 621795"/>
              <a:gd name="connsiteY12" fmla="*/ 0 h 3688423"/>
              <a:gd name="connsiteX0" fmla="*/ 418331 w 621795"/>
              <a:gd name="connsiteY0" fmla="*/ 3442265 h 3442265"/>
              <a:gd name="connsiteX1" fmla="*/ 542686 w 621795"/>
              <a:gd name="connsiteY1" fmla="*/ 2681555 h 3442265"/>
              <a:gd name="connsiteX2" fmla="*/ 614605 w 621795"/>
              <a:gd name="connsiteY2" fmla="*/ 2270589 h 3442265"/>
              <a:gd name="connsiteX3" fmla="*/ 614605 w 621795"/>
              <a:gd name="connsiteY3" fmla="*/ 1962364 h 3442265"/>
              <a:gd name="connsiteX4" fmla="*/ 573509 w 621795"/>
              <a:gd name="connsiteY4" fmla="*/ 1592495 h 3442265"/>
              <a:gd name="connsiteX5" fmla="*/ 450219 w 621795"/>
              <a:gd name="connsiteY5" fmla="*/ 1345915 h 3442265"/>
              <a:gd name="connsiteX6" fmla="*/ 296106 w 621795"/>
              <a:gd name="connsiteY6" fmla="*/ 1119884 h 3442265"/>
              <a:gd name="connsiteX7" fmla="*/ 111172 w 621795"/>
              <a:gd name="connsiteY7" fmla="*/ 770562 h 3442265"/>
              <a:gd name="connsiteX8" fmla="*/ 28978 w 621795"/>
              <a:gd name="connsiteY8" fmla="*/ 554805 h 3442265"/>
              <a:gd name="connsiteX9" fmla="*/ 8430 w 621795"/>
              <a:gd name="connsiteY9" fmla="*/ 369870 h 3442265"/>
              <a:gd name="connsiteX10" fmla="*/ 8430 w 621795"/>
              <a:gd name="connsiteY10" fmla="*/ 174661 h 3442265"/>
              <a:gd name="connsiteX11" fmla="*/ 111172 w 621795"/>
              <a:gd name="connsiteY11" fmla="*/ 30823 h 3442265"/>
              <a:gd name="connsiteX12" fmla="*/ 296106 w 621795"/>
              <a:gd name="connsiteY12" fmla="*/ 0 h 3442265"/>
              <a:gd name="connsiteX0" fmla="*/ 418331 w 667650"/>
              <a:gd name="connsiteY0" fmla="*/ 3442265 h 3442265"/>
              <a:gd name="connsiteX1" fmla="*/ 658963 w 667650"/>
              <a:gd name="connsiteY1" fmla="*/ 2643368 h 3442265"/>
              <a:gd name="connsiteX2" fmla="*/ 614605 w 667650"/>
              <a:gd name="connsiteY2" fmla="*/ 2270589 h 3442265"/>
              <a:gd name="connsiteX3" fmla="*/ 614605 w 667650"/>
              <a:gd name="connsiteY3" fmla="*/ 1962364 h 3442265"/>
              <a:gd name="connsiteX4" fmla="*/ 573509 w 667650"/>
              <a:gd name="connsiteY4" fmla="*/ 1592495 h 3442265"/>
              <a:gd name="connsiteX5" fmla="*/ 450219 w 667650"/>
              <a:gd name="connsiteY5" fmla="*/ 1345915 h 3442265"/>
              <a:gd name="connsiteX6" fmla="*/ 296106 w 667650"/>
              <a:gd name="connsiteY6" fmla="*/ 1119884 h 3442265"/>
              <a:gd name="connsiteX7" fmla="*/ 111172 w 667650"/>
              <a:gd name="connsiteY7" fmla="*/ 770562 h 3442265"/>
              <a:gd name="connsiteX8" fmla="*/ 28978 w 667650"/>
              <a:gd name="connsiteY8" fmla="*/ 554805 h 3442265"/>
              <a:gd name="connsiteX9" fmla="*/ 8430 w 667650"/>
              <a:gd name="connsiteY9" fmla="*/ 369870 h 3442265"/>
              <a:gd name="connsiteX10" fmla="*/ 8430 w 667650"/>
              <a:gd name="connsiteY10" fmla="*/ 174661 h 3442265"/>
              <a:gd name="connsiteX11" fmla="*/ 111172 w 667650"/>
              <a:gd name="connsiteY11" fmla="*/ 30823 h 3442265"/>
              <a:gd name="connsiteX12" fmla="*/ 296106 w 667650"/>
              <a:gd name="connsiteY12" fmla="*/ 0 h 3442265"/>
              <a:gd name="connsiteX0" fmla="*/ 418331 w 755975"/>
              <a:gd name="connsiteY0" fmla="*/ 3442265 h 3442265"/>
              <a:gd name="connsiteX1" fmla="*/ 658963 w 755975"/>
              <a:gd name="connsiteY1" fmla="*/ 2643368 h 3442265"/>
              <a:gd name="connsiteX2" fmla="*/ 755214 w 755975"/>
              <a:gd name="connsiteY2" fmla="*/ 2190981 h 3442265"/>
              <a:gd name="connsiteX3" fmla="*/ 614605 w 755975"/>
              <a:gd name="connsiteY3" fmla="*/ 1962364 h 3442265"/>
              <a:gd name="connsiteX4" fmla="*/ 573509 w 755975"/>
              <a:gd name="connsiteY4" fmla="*/ 1592495 h 3442265"/>
              <a:gd name="connsiteX5" fmla="*/ 450219 w 755975"/>
              <a:gd name="connsiteY5" fmla="*/ 1345915 h 3442265"/>
              <a:gd name="connsiteX6" fmla="*/ 296106 w 755975"/>
              <a:gd name="connsiteY6" fmla="*/ 1119884 h 3442265"/>
              <a:gd name="connsiteX7" fmla="*/ 111172 w 755975"/>
              <a:gd name="connsiteY7" fmla="*/ 770562 h 3442265"/>
              <a:gd name="connsiteX8" fmla="*/ 28978 w 755975"/>
              <a:gd name="connsiteY8" fmla="*/ 554805 h 3442265"/>
              <a:gd name="connsiteX9" fmla="*/ 8430 w 755975"/>
              <a:gd name="connsiteY9" fmla="*/ 369870 h 3442265"/>
              <a:gd name="connsiteX10" fmla="*/ 8430 w 755975"/>
              <a:gd name="connsiteY10" fmla="*/ 174661 h 3442265"/>
              <a:gd name="connsiteX11" fmla="*/ 111172 w 755975"/>
              <a:gd name="connsiteY11" fmla="*/ 30823 h 3442265"/>
              <a:gd name="connsiteX12" fmla="*/ 296106 w 755975"/>
              <a:gd name="connsiteY12" fmla="*/ 0 h 3442265"/>
              <a:gd name="connsiteX0" fmla="*/ 418331 w 759717"/>
              <a:gd name="connsiteY0" fmla="*/ 3442265 h 3442265"/>
              <a:gd name="connsiteX1" fmla="*/ 658963 w 759717"/>
              <a:gd name="connsiteY1" fmla="*/ 2643368 h 3442265"/>
              <a:gd name="connsiteX2" fmla="*/ 755214 w 759717"/>
              <a:gd name="connsiteY2" fmla="*/ 2190981 h 3442265"/>
              <a:gd name="connsiteX3" fmla="*/ 726339 w 759717"/>
              <a:gd name="connsiteY3" fmla="*/ 1757844 h 3442265"/>
              <a:gd name="connsiteX4" fmla="*/ 573509 w 759717"/>
              <a:gd name="connsiteY4" fmla="*/ 1592495 h 3442265"/>
              <a:gd name="connsiteX5" fmla="*/ 450219 w 759717"/>
              <a:gd name="connsiteY5" fmla="*/ 1345915 h 3442265"/>
              <a:gd name="connsiteX6" fmla="*/ 296106 w 759717"/>
              <a:gd name="connsiteY6" fmla="*/ 1119884 h 3442265"/>
              <a:gd name="connsiteX7" fmla="*/ 111172 w 759717"/>
              <a:gd name="connsiteY7" fmla="*/ 770562 h 3442265"/>
              <a:gd name="connsiteX8" fmla="*/ 28978 w 759717"/>
              <a:gd name="connsiteY8" fmla="*/ 554805 h 3442265"/>
              <a:gd name="connsiteX9" fmla="*/ 8430 w 759717"/>
              <a:gd name="connsiteY9" fmla="*/ 369870 h 3442265"/>
              <a:gd name="connsiteX10" fmla="*/ 8430 w 759717"/>
              <a:gd name="connsiteY10" fmla="*/ 174661 h 3442265"/>
              <a:gd name="connsiteX11" fmla="*/ 111172 w 759717"/>
              <a:gd name="connsiteY11" fmla="*/ 30823 h 3442265"/>
              <a:gd name="connsiteX12" fmla="*/ 296106 w 759717"/>
              <a:gd name="connsiteY12" fmla="*/ 0 h 3442265"/>
              <a:gd name="connsiteX0" fmla="*/ 418331 w 758526"/>
              <a:gd name="connsiteY0" fmla="*/ 3442265 h 3442265"/>
              <a:gd name="connsiteX1" fmla="*/ 658963 w 758526"/>
              <a:gd name="connsiteY1" fmla="*/ 2643368 h 3442265"/>
              <a:gd name="connsiteX2" fmla="*/ 755214 w 758526"/>
              <a:gd name="connsiteY2" fmla="*/ 2190981 h 3442265"/>
              <a:gd name="connsiteX3" fmla="*/ 726339 w 758526"/>
              <a:gd name="connsiteY3" fmla="*/ 1757844 h 3442265"/>
              <a:gd name="connsiteX4" fmla="*/ 630086 w 758526"/>
              <a:gd name="connsiteY4" fmla="*/ 1502775 h 3442265"/>
              <a:gd name="connsiteX5" fmla="*/ 450219 w 758526"/>
              <a:gd name="connsiteY5" fmla="*/ 1345915 h 3442265"/>
              <a:gd name="connsiteX6" fmla="*/ 296106 w 758526"/>
              <a:gd name="connsiteY6" fmla="*/ 1119884 h 3442265"/>
              <a:gd name="connsiteX7" fmla="*/ 111172 w 758526"/>
              <a:gd name="connsiteY7" fmla="*/ 770562 h 3442265"/>
              <a:gd name="connsiteX8" fmla="*/ 28978 w 758526"/>
              <a:gd name="connsiteY8" fmla="*/ 554805 h 3442265"/>
              <a:gd name="connsiteX9" fmla="*/ 8430 w 758526"/>
              <a:gd name="connsiteY9" fmla="*/ 369870 h 3442265"/>
              <a:gd name="connsiteX10" fmla="*/ 8430 w 758526"/>
              <a:gd name="connsiteY10" fmla="*/ 174661 h 3442265"/>
              <a:gd name="connsiteX11" fmla="*/ 111172 w 758526"/>
              <a:gd name="connsiteY11" fmla="*/ 30823 h 3442265"/>
              <a:gd name="connsiteX12" fmla="*/ 296106 w 758526"/>
              <a:gd name="connsiteY12" fmla="*/ 0 h 3442265"/>
              <a:gd name="connsiteX0" fmla="*/ 418331 w 758526"/>
              <a:gd name="connsiteY0" fmla="*/ 3442265 h 3442265"/>
              <a:gd name="connsiteX1" fmla="*/ 658963 w 758526"/>
              <a:gd name="connsiteY1" fmla="*/ 2643368 h 3442265"/>
              <a:gd name="connsiteX2" fmla="*/ 755214 w 758526"/>
              <a:gd name="connsiteY2" fmla="*/ 2190981 h 3442265"/>
              <a:gd name="connsiteX3" fmla="*/ 726339 w 758526"/>
              <a:gd name="connsiteY3" fmla="*/ 1757844 h 3442265"/>
              <a:gd name="connsiteX4" fmla="*/ 630086 w 758526"/>
              <a:gd name="connsiteY4" fmla="*/ 1502775 h 3442265"/>
              <a:gd name="connsiteX5" fmla="*/ 471269 w 758526"/>
              <a:gd name="connsiteY5" fmla="*/ 1218829 h 3442265"/>
              <a:gd name="connsiteX6" fmla="*/ 296106 w 758526"/>
              <a:gd name="connsiteY6" fmla="*/ 1119884 h 3442265"/>
              <a:gd name="connsiteX7" fmla="*/ 111172 w 758526"/>
              <a:gd name="connsiteY7" fmla="*/ 770562 h 3442265"/>
              <a:gd name="connsiteX8" fmla="*/ 28978 w 758526"/>
              <a:gd name="connsiteY8" fmla="*/ 554805 h 3442265"/>
              <a:gd name="connsiteX9" fmla="*/ 8430 w 758526"/>
              <a:gd name="connsiteY9" fmla="*/ 369870 h 3442265"/>
              <a:gd name="connsiteX10" fmla="*/ 8430 w 758526"/>
              <a:gd name="connsiteY10" fmla="*/ 174661 h 3442265"/>
              <a:gd name="connsiteX11" fmla="*/ 111172 w 758526"/>
              <a:gd name="connsiteY11" fmla="*/ 30823 h 3442265"/>
              <a:gd name="connsiteX12" fmla="*/ 296106 w 758526"/>
              <a:gd name="connsiteY12" fmla="*/ 0 h 3442265"/>
              <a:gd name="connsiteX0" fmla="*/ 418331 w 758526"/>
              <a:gd name="connsiteY0" fmla="*/ 3442265 h 3442265"/>
              <a:gd name="connsiteX1" fmla="*/ 658963 w 758526"/>
              <a:gd name="connsiteY1" fmla="*/ 2643368 h 3442265"/>
              <a:gd name="connsiteX2" fmla="*/ 755214 w 758526"/>
              <a:gd name="connsiteY2" fmla="*/ 2190981 h 3442265"/>
              <a:gd name="connsiteX3" fmla="*/ 726339 w 758526"/>
              <a:gd name="connsiteY3" fmla="*/ 1757844 h 3442265"/>
              <a:gd name="connsiteX4" fmla="*/ 630086 w 758526"/>
              <a:gd name="connsiteY4" fmla="*/ 1502775 h 3442265"/>
              <a:gd name="connsiteX5" fmla="*/ 471269 w 758526"/>
              <a:gd name="connsiteY5" fmla="*/ 1218829 h 3442265"/>
              <a:gd name="connsiteX6" fmla="*/ 254701 w 758526"/>
              <a:gd name="connsiteY6" fmla="*/ 983010 h 3442265"/>
              <a:gd name="connsiteX7" fmla="*/ 111172 w 758526"/>
              <a:gd name="connsiteY7" fmla="*/ 770562 h 3442265"/>
              <a:gd name="connsiteX8" fmla="*/ 28978 w 758526"/>
              <a:gd name="connsiteY8" fmla="*/ 554805 h 3442265"/>
              <a:gd name="connsiteX9" fmla="*/ 8430 w 758526"/>
              <a:gd name="connsiteY9" fmla="*/ 369870 h 3442265"/>
              <a:gd name="connsiteX10" fmla="*/ 8430 w 758526"/>
              <a:gd name="connsiteY10" fmla="*/ 174661 h 3442265"/>
              <a:gd name="connsiteX11" fmla="*/ 111172 w 758526"/>
              <a:gd name="connsiteY11" fmla="*/ 30823 h 3442265"/>
              <a:gd name="connsiteX12" fmla="*/ 296106 w 758526"/>
              <a:gd name="connsiteY12" fmla="*/ 0 h 3442265"/>
              <a:gd name="connsiteX0" fmla="*/ 411610 w 751805"/>
              <a:gd name="connsiteY0" fmla="*/ 3442265 h 3442265"/>
              <a:gd name="connsiteX1" fmla="*/ 652242 w 751805"/>
              <a:gd name="connsiteY1" fmla="*/ 2643368 h 3442265"/>
              <a:gd name="connsiteX2" fmla="*/ 748493 w 751805"/>
              <a:gd name="connsiteY2" fmla="*/ 2190981 h 3442265"/>
              <a:gd name="connsiteX3" fmla="*/ 719618 w 751805"/>
              <a:gd name="connsiteY3" fmla="*/ 1757844 h 3442265"/>
              <a:gd name="connsiteX4" fmla="*/ 623365 w 751805"/>
              <a:gd name="connsiteY4" fmla="*/ 1502775 h 3442265"/>
              <a:gd name="connsiteX5" fmla="*/ 464548 w 751805"/>
              <a:gd name="connsiteY5" fmla="*/ 1218829 h 3442265"/>
              <a:gd name="connsiteX6" fmla="*/ 247980 w 751805"/>
              <a:gd name="connsiteY6" fmla="*/ 983010 h 3442265"/>
              <a:gd name="connsiteX7" fmla="*/ 104451 w 751805"/>
              <a:gd name="connsiteY7" fmla="*/ 770562 h 3442265"/>
              <a:gd name="connsiteX8" fmla="*/ 22257 w 751805"/>
              <a:gd name="connsiteY8" fmla="*/ 554805 h 3442265"/>
              <a:gd name="connsiteX9" fmla="*/ 38998 w 751805"/>
              <a:gd name="connsiteY9" fmla="*/ 328492 h 3442265"/>
              <a:gd name="connsiteX10" fmla="*/ 1709 w 751805"/>
              <a:gd name="connsiteY10" fmla="*/ 174661 h 3442265"/>
              <a:gd name="connsiteX11" fmla="*/ 104451 w 751805"/>
              <a:gd name="connsiteY11" fmla="*/ 30823 h 3442265"/>
              <a:gd name="connsiteX12" fmla="*/ 289385 w 751805"/>
              <a:gd name="connsiteY12" fmla="*/ 0 h 3442265"/>
              <a:gd name="connsiteX0" fmla="*/ 411610 w 751805"/>
              <a:gd name="connsiteY0" fmla="*/ 3487984 h 3487984"/>
              <a:gd name="connsiteX1" fmla="*/ 652242 w 751805"/>
              <a:gd name="connsiteY1" fmla="*/ 2689087 h 3487984"/>
              <a:gd name="connsiteX2" fmla="*/ 748493 w 751805"/>
              <a:gd name="connsiteY2" fmla="*/ 2236700 h 3487984"/>
              <a:gd name="connsiteX3" fmla="*/ 719618 w 751805"/>
              <a:gd name="connsiteY3" fmla="*/ 1803563 h 3487984"/>
              <a:gd name="connsiteX4" fmla="*/ 623365 w 751805"/>
              <a:gd name="connsiteY4" fmla="*/ 1548494 h 3487984"/>
              <a:gd name="connsiteX5" fmla="*/ 464548 w 751805"/>
              <a:gd name="connsiteY5" fmla="*/ 1264548 h 3487984"/>
              <a:gd name="connsiteX6" fmla="*/ 247980 w 751805"/>
              <a:gd name="connsiteY6" fmla="*/ 1028729 h 3487984"/>
              <a:gd name="connsiteX7" fmla="*/ 104451 w 751805"/>
              <a:gd name="connsiteY7" fmla="*/ 816281 h 3487984"/>
              <a:gd name="connsiteX8" fmla="*/ 22257 w 751805"/>
              <a:gd name="connsiteY8" fmla="*/ 600524 h 3487984"/>
              <a:gd name="connsiteX9" fmla="*/ 38998 w 751805"/>
              <a:gd name="connsiteY9" fmla="*/ 374211 h 3487984"/>
              <a:gd name="connsiteX10" fmla="*/ 1709 w 751805"/>
              <a:gd name="connsiteY10" fmla="*/ 220380 h 3487984"/>
              <a:gd name="connsiteX11" fmla="*/ 104451 w 751805"/>
              <a:gd name="connsiteY11" fmla="*/ 76542 h 3487984"/>
              <a:gd name="connsiteX12" fmla="*/ 146914 w 751805"/>
              <a:gd name="connsiteY12" fmla="*/ 0 h 3487984"/>
              <a:gd name="connsiteX0" fmla="*/ 411610 w 758088"/>
              <a:gd name="connsiteY0" fmla="*/ 3487984 h 3487984"/>
              <a:gd name="connsiteX1" fmla="*/ 560801 w 758088"/>
              <a:gd name="connsiteY1" fmla="*/ 2997096 h 3487984"/>
              <a:gd name="connsiteX2" fmla="*/ 748493 w 758088"/>
              <a:gd name="connsiteY2" fmla="*/ 2236700 h 3487984"/>
              <a:gd name="connsiteX3" fmla="*/ 719618 w 758088"/>
              <a:gd name="connsiteY3" fmla="*/ 1803563 h 3487984"/>
              <a:gd name="connsiteX4" fmla="*/ 623365 w 758088"/>
              <a:gd name="connsiteY4" fmla="*/ 1548494 h 3487984"/>
              <a:gd name="connsiteX5" fmla="*/ 464548 w 758088"/>
              <a:gd name="connsiteY5" fmla="*/ 1264548 h 3487984"/>
              <a:gd name="connsiteX6" fmla="*/ 247980 w 758088"/>
              <a:gd name="connsiteY6" fmla="*/ 1028729 h 3487984"/>
              <a:gd name="connsiteX7" fmla="*/ 104451 w 758088"/>
              <a:gd name="connsiteY7" fmla="*/ 816281 h 3487984"/>
              <a:gd name="connsiteX8" fmla="*/ 22257 w 758088"/>
              <a:gd name="connsiteY8" fmla="*/ 600524 h 3487984"/>
              <a:gd name="connsiteX9" fmla="*/ 38998 w 758088"/>
              <a:gd name="connsiteY9" fmla="*/ 374211 h 3487984"/>
              <a:gd name="connsiteX10" fmla="*/ 1709 w 758088"/>
              <a:gd name="connsiteY10" fmla="*/ 220380 h 3487984"/>
              <a:gd name="connsiteX11" fmla="*/ 104451 w 758088"/>
              <a:gd name="connsiteY11" fmla="*/ 76542 h 3487984"/>
              <a:gd name="connsiteX12" fmla="*/ 146914 w 758088"/>
              <a:gd name="connsiteY12" fmla="*/ 0 h 3487984"/>
              <a:gd name="connsiteX0" fmla="*/ 411610 w 730265"/>
              <a:gd name="connsiteY0" fmla="*/ 3487984 h 3487984"/>
              <a:gd name="connsiteX1" fmla="*/ 560801 w 730265"/>
              <a:gd name="connsiteY1" fmla="*/ 2997096 h 3487984"/>
              <a:gd name="connsiteX2" fmla="*/ 709991 w 730265"/>
              <a:gd name="connsiteY2" fmla="*/ 2434018 h 3487984"/>
              <a:gd name="connsiteX3" fmla="*/ 719618 w 730265"/>
              <a:gd name="connsiteY3" fmla="*/ 1803563 h 3487984"/>
              <a:gd name="connsiteX4" fmla="*/ 623365 w 730265"/>
              <a:gd name="connsiteY4" fmla="*/ 1548494 h 3487984"/>
              <a:gd name="connsiteX5" fmla="*/ 464548 w 730265"/>
              <a:gd name="connsiteY5" fmla="*/ 1264548 h 3487984"/>
              <a:gd name="connsiteX6" fmla="*/ 247980 w 730265"/>
              <a:gd name="connsiteY6" fmla="*/ 1028729 h 3487984"/>
              <a:gd name="connsiteX7" fmla="*/ 104451 w 730265"/>
              <a:gd name="connsiteY7" fmla="*/ 816281 h 3487984"/>
              <a:gd name="connsiteX8" fmla="*/ 22257 w 730265"/>
              <a:gd name="connsiteY8" fmla="*/ 600524 h 3487984"/>
              <a:gd name="connsiteX9" fmla="*/ 38998 w 730265"/>
              <a:gd name="connsiteY9" fmla="*/ 374211 h 3487984"/>
              <a:gd name="connsiteX10" fmla="*/ 1709 w 730265"/>
              <a:gd name="connsiteY10" fmla="*/ 220380 h 3487984"/>
              <a:gd name="connsiteX11" fmla="*/ 104451 w 730265"/>
              <a:gd name="connsiteY11" fmla="*/ 76542 h 3487984"/>
              <a:gd name="connsiteX12" fmla="*/ 146914 w 730265"/>
              <a:gd name="connsiteY12" fmla="*/ 0 h 3487984"/>
              <a:gd name="connsiteX0" fmla="*/ 411610 w 748798"/>
              <a:gd name="connsiteY0" fmla="*/ 3487984 h 3487984"/>
              <a:gd name="connsiteX1" fmla="*/ 560801 w 748798"/>
              <a:gd name="connsiteY1" fmla="*/ 2997096 h 3487984"/>
              <a:gd name="connsiteX2" fmla="*/ 709991 w 748798"/>
              <a:gd name="connsiteY2" fmla="*/ 2434018 h 3487984"/>
              <a:gd name="connsiteX3" fmla="*/ 743681 w 748798"/>
              <a:gd name="connsiteY3" fmla="*/ 2000881 h 3487984"/>
              <a:gd name="connsiteX4" fmla="*/ 623365 w 748798"/>
              <a:gd name="connsiteY4" fmla="*/ 1548494 h 3487984"/>
              <a:gd name="connsiteX5" fmla="*/ 464548 w 748798"/>
              <a:gd name="connsiteY5" fmla="*/ 1264548 h 3487984"/>
              <a:gd name="connsiteX6" fmla="*/ 247980 w 748798"/>
              <a:gd name="connsiteY6" fmla="*/ 1028729 h 3487984"/>
              <a:gd name="connsiteX7" fmla="*/ 104451 w 748798"/>
              <a:gd name="connsiteY7" fmla="*/ 816281 h 3487984"/>
              <a:gd name="connsiteX8" fmla="*/ 22257 w 748798"/>
              <a:gd name="connsiteY8" fmla="*/ 600524 h 3487984"/>
              <a:gd name="connsiteX9" fmla="*/ 38998 w 748798"/>
              <a:gd name="connsiteY9" fmla="*/ 374211 h 3487984"/>
              <a:gd name="connsiteX10" fmla="*/ 1709 w 748798"/>
              <a:gd name="connsiteY10" fmla="*/ 220380 h 3487984"/>
              <a:gd name="connsiteX11" fmla="*/ 104451 w 748798"/>
              <a:gd name="connsiteY11" fmla="*/ 76542 h 3487984"/>
              <a:gd name="connsiteX12" fmla="*/ 146914 w 748798"/>
              <a:gd name="connsiteY12" fmla="*/ 0 h 3487984"/>
              <a:gd name="connsiteX0" fmla="*/ 411610 w 748132"/>
              <a:gd name="connsiteY0" fmla="*/ 3487984 h 3487984"/>
              <a:gd name="connsiteX1" fmla="*/ 560801 w 748132"/>
              <a:gd name="connsiteY1" fmla="*/ 2997096 h 3487984"/>
              <a:gd name="connsiteX2" fmla="*/ 709991 w 748132"/>
              <a:gd name="connsiteY2" fmla="*/ 2434018 h 3487984"/>
              <a:gd name="connsiteX3" fmla="*/ 743681 w 748132"/>
              <a:gd name="connsiteY3" fmla="*/ 2000881 h 3487984"/>
              <a:gd name="connsiteX4" fmla="*/ 632989 w 748132"/>
              <a:gd name="connsiteY4" fmla="*/ 1529243 h 3487984"/>
              <a:gd name="connsiteX5" fmla="*/ 464548 w 748132"/>
              <a:gd name="connsiteY5" fmla="*/ 1264548 h 3487984"/>
              <a:gd name="connsiteX6" fmla="*/ 247980 w 748132"/>
              <a:gd name="connsiteY6" fmla="*/ 1028729 h 3487984"/>
              <a:gd name="connsiteX7" fmla="*/ 104451 w 748132"/>
              <a:gd name="connsiteY7" fmla="*/ 816281 h 3487984"/>
              <a:gd name="connsiteX8" fmla="*/ 22257 w 748132"/>
              <a:gd name="connsiteY8" fmla="*/ 600524 h 3487984"/>
              <a:gd name="connsiteX9" fmla="*/ 38998 w 748132"/>
              <a:gd name="connsiteY9" fmla="*/ 374211 h 3487984"/>
              <a:gd name="connsiteX10" fmla="*/ 1709 w 748132"/>
              <a:gd name="connsiteY10" fmla="*/ 220380 h 3487984"/>
              <a:gd name="connsiteX11" fmla="*/ 104451 w 748132"/>
              <a:gd name="connsiteY11" fmla="*/ 76542 h 3487984"/>
              <a:gd name="connsiteX12" fmla="*/ 146914 w 748132"/>
              <a:gd name="connsiteY12" fmla="*/ 0 h 3487984"/>
              <a:gd name="connsiteX0" fmla="*/ 411161 w 747683"/>
              <a:gd name="connsiteY0" fmla="*/ 3487984 h 3487984"/>
              <a:gd name="connsiteX1" fmla="*/ 560352 w 747683"/>
              <a:gd name="connsiteY1" fmla="*/ 2997096 h 3487984"/>
              <a:gd name="connsiteX2" fmla="*/ 709542 w 747683"/>
              <a:gd name="connsiteY2" fmla="*/ 2434018 h 3487984"/>
              <a:gd name="connsiteX3" fmla="*/ 743232 w 747683"/>
              <a:gd name="connsiteY3" fmla="*/ 2000881 h 3487984"/>
              <a:gd name="connsiteX4" fmla="*/ 632540 w 747683"/>
              <a:gd name="connsiteY4" fmla="*/ 1529243 h 3487984"/>
              <a:gd name="connsiteX5" fmla="*/ 464099 w 747683"/>
              <a:gd name="connsiteY5" fmla="*/ 1264548 h 3487984"/>
              <a:gd name="connsiteX6" fmla="*/ 247531 w 747683"/>
              <a:gd name="connsiteY6" fmla="*/ 1028729 h 3487984"/>
              <a:gd name="connsiteX7" fmla="*/ 104002 w 747683"/>
              <a:gd name="connsiteY7" fmla="*/ 816281 h 3487984"/>
              <a:gd name="connsiteX8" fmla="*/ 21808 w 747683"/>
              <a:gd name="connsiteY8" fmla="*/ 600524 h 3487984"/>
              <a:gd name="connsiteX9" fmla="*/ 45270 w 747683"/>
              <a:gd name="connsiteY9" fmla="*/ 403087 h 3487984"/>
              <a:gd name="connsiteX10" fmla="*/ 1260 w 747683"/>
              <a:gd name="connsiteY10" fmla="*/ 220380 h 3487984"/>
              <a:gd name="connsiteX11" fmla="*/ 104002 w 747683"/>
              <a:gd name="connsiteY11" fmla="*/ 76542 h 3487984"/>
              <a:gd name="connsiteX12" fmla="*/ 146465 w 747683"/>
              <a:gd name="connsiteY12" fmla="*/ 0 h 3487984"/>
              <a:gd name="connsiteX0" fmla="*/ 411310 w 747832"/>
              <a:gd name="connsiteY0" fmla="*/ 3487984 h 3487984"/>
              <a:gd name="connsiteX1" fmla="*/ 560501 w 747832"/>
              <a:gd name="connsiteY1" fmla="*/ 2997096 h 3487984"/>
              <a:gd name="connsiteX2" fmla="*/ 709691 w 747832"/>
              <a:gd name="connsiteY2" fmla="*/ 2434018 h 3487984"/>
              <a:gd name="connsiteX3" fmla="*/ 743381 w 747832"/>
              <a:gd name="connsiteY3" fmla="*/ 2000881 h 3487984"/>
              <a:gd name="connsiteX4" fmla="*/ 632689 w 747832"/>
              <a:gd name="connsiteY4" fmla="*/ 1529243 h 3487984"/>
              <a:gd name="connsiteX5" fmla="*/ 464248 w 747832"/>
              <a:gd name="connsiteY5" fmla="*/ 1264548 h 3487984"/>
              <a:gd name="connsiteX6" fmla="*/ 247680 w 747832"/>
              <a:gd name="connsiteY6" fmla="*/ 1028729 h 3487984"/>
              <a:gd name="connsiteX7" fmla="*/ 104151 w 747832"/>
              <a:gd name="connsiteY7" fmla="*/ 816281 h 3487984"/>
              <a:gd name="connsiteX8" fmla="*/ 21957 w 747832"/>
              <a:gd name="connsiteY8" fmla="*/ 600524 h 3487984"/>
              <a:gd name="connsiteX9" fmla="*/ 45419 w 747832"/>
              <a:gd name="connsiteY9" fmla="*/ 403087 h 3487984"/>
              <a:gd name="connsiteX10" fmla="*/ 1409 w 747832"/>
              <a:gd name="connsiteY10" fmla="*/ 220380 h 3487984"/>
              <a:gd name="connsiteX11" fmla="*/ 104151 w 747832"/>
              <a:gd name="connsiteY11" fmla="*/ 76542 h 3487984"/>
              <a:gd name="connsiteX12" fmla="*/ 146614 w 747832"/>
              <a:gd name="connsiteY12" fmla="*/ 0 h 3487984"/>
              <a:gd name="connsiteX0" fmla="*/ 411291 w 747813"/>
              <a:gd name="connsiteY0" fmla="*/ 3487984 h 3487984"/>
              <a:gd name="connsiteX1" fmla="*/ 560482 w 747813"/>
              <a:gd name="connsiteY1" fmla="*/ 2997096 h 3487984"/>
              <a:gd name="connsiteX2" fmla="*/ 709672 w 747813"/>
              <a:gd name="connsiteY2" fmla="*/ 2434018 h 3487984"/>
              <a:gd name="connsiteX3" fmla="*/ 743362 w 747813"/>
              <a:gd name="connsiteY3" fmla="*/ 2000881 h 3487984"/>
              <a:gd name="connsiteX4" fmla="*/ 632670 w 747813"/>
              <a:gd name="connsiteY4" fmla="*/ 1529243 h 3487984"/>
              <a:gd name="connsiteX5" fmla="*/ 464229 w 747813"/>
              <a:gd name="connsiteY5" fmla="*/ 1264548 h 3487984"/>
              <a:gd name="connsiteX6" fmla="*/ 247661 w 747813"/>
              <a:gd name="connsiteY6" fmla="*/ 1028729 h 3487984"/>
              <a:gd name="connsiteX7" fmla="*/ 104132 w 747813"/>
              <a:gd name="connsiteY7" fmla="*/ 816281 h 3487984"/>
              <a:gd name="connsiteX8" fmla="*/ 21938 w 747813"/>
              <a:gd name="connsiteY8" fmla="*/ 600524 h 3487984"/>
              <a:gd name="connsiteX9" fmla="*/ 45700 w 747813"/>
              <a:gd name="connsiteY9" fmla="*/ 412713 h 3487984"/>
              <a:gd name="connsiteX10" fmla="*/ 1390 w 747813"/>
              <a:gd name="connsiteY10" fmla="*/ 220380 h 3487984"/>
              <a:gd name="connsiteX11" fmla="*/ 104132 w 747813"/>
              <a:gd name="connsiteY11" fmla="*/ 76542 h 3487984"/>
              <a:gd name="connsiteX12" fmla="*/ 146595 w 747813"/>
              <a:gd name="connsiteY12" fmla="*/ 0 h 3487984"/>
              <a:gd name="connsiteX0" fmla="*/ 434216 w 747813"/>
              <a:gd name="connsiteY0" fmla="*/ 3452892 h 3452892"/>
              <a:gd name="connsiteX1" fmla="*/ 560482 w 747813"/>
              <a:gd name="connsiteY1" fmla="*/ 2997096 h 3452892"/>
              <a:gd name="connsiteX2" fmla="*/ 709672 w 747813"/>
              <a:gd name="connsiteY2" fmla="*/ 2434018 h 3452892"/>
              <a:gd name="connsiteX3" fmla="*/ 743362 w 747813"/>
              <a:gd name="connsiteY3" fmla="*/ 2000881 h 3452892"/>
              <a:gd name="connsiteX4" fmla="*/ 632670 w 747813"/>
              <a:gd name="connsiteY4" fmla="*/ 1529243 h 3452892"/>
              <a:gd name="connsiteX5" fmla="*/ 464229 w 747813"/>
              <a:gd name="connsiteY5" fmla="*/ 1264548 h 3452892"/>
              <a:gd name="connsiteX6" fmla="*/ 247661 w 747813"/>
              <a:gd name="connsiteY6" fmla="*/ 1028729 h 3452892"/>
              <a:gd name="connsiteX7" fmla="*/ 104132 w 747813"/>
              <a:gd name="connsiteY7" fmla="*/ 816281 h 3452892"/>
              <a:gd name="connsiteX8" fmla="*/ 21938 w 747813"/>
              <a:gd name="connsiteY8" fmla="*/ 600524 h 3452892"/>
              <a:gd name="connsiteX9" fmla="*/ 45700 w 747813"/>
              <a:gd name="connsiteY9" fmla="*/ 412713 h 3452892"/>
              <a:gd name="connsiteX10" fmla="*/ 1390 w 747813"/>
              <a:gd name="connsiteY10" fmla="*/ 220380 h 3452892"/>
              <a:gd name="connsiteX11" fmla="*/ 104132 w 747813"/>
              <a:gd name="connsiteY11" fmla="*/ 76542 h 3452892"/>
              <a:gd name="connsiteX12" fmla="*/ 146595 w 747813"/>
              <a:gd name="connsiteY12" fmla="*/ 0 h 3452892"/>
              <a:gd name="connsiteX0" fmla="*/ 434216 w 747362"/>
              <a:gd name="connsiteY0" fmla="*/ 3452892 h 3452892"/>
              <a:gd name="connsiteX1" fmla="*/ 583441 w 747362"/>
              <a:gd name="connsiteY1" fmla="*/ 2989342 h 3452892"/>
              <a:gd name="connsiteX2" fmla="*/ 709672 w 747362"/>
              <a:gd name="connsiteY2" fmla="*/ 2434018 h 3452892"/>
              <a:gd name="connsiteX3" fmla="*/ 743362 w 747362"/>
              <a:gd name="connsiteY3" fmla="*/ 2000881 h 3452892"/>
              <a:gd name="connsiteX4" fmla="*/ 632670 w 747362"/>
              <a:gd name="connsiteY4" fmla="*/ 1529243 h 3452892"/>
              <a:gd name="connsiteX5" fmla="*/ 464229 w 747362"/>
              <a:gd name="connsiteY5" fmla="*/ 1264548 h 3452892"/>
              <a:gd name="connsiteX6" fmla="*/ 247661 w 747362"/>
              <a:gd name="connsiteY6" fmla="*/ 1028729 h 3452892"/>
              <a:gd name="connsiteX7" fmla="*/ 104132 w 747362"/>
              <a:gd name="connsiteY7" fmla="*/ 816281 h 3452892"/>
              <a:gd name="connsiteX8" fmla="*/ 21938 w 747362"/>
              <a:gd name="connsiteY8" fmla="*/ 600524 h 3452892"/>
              <a:gd name="connsiteX9" fmla="*/ 45700 w 747362"/>
              <a:gd name="connsiteY9" fmla="*/ 412713 h 3452892"/>
              <a:gd name="connsiteX10" fmla="*/ 1390 w 747362"/>
              <a:gd name="connsiteY10" fmla="*/ 220380 h 3452892"/>
              <a:gd name="connsiteX11" fmla="*/ 104132 w 747362"/>
              <a:gd name="connsiteY11" fmla="*/ 76542 h 3452892"/>
              <a:gd name="connsiteX12" fmla="*/ 146595 w 747362"/>
              <a:gd name="connsiteY12" fmla="*/ 0 h 3452892"/>
              <a:gd name="connsiteX0" fmla="*/ 434216 w 749761"/>
              <a:gd name="connsiteY0" fmla="*/ 3452892 h 3452892"/>
              <a:gd name="connsiteX1" fmla="*/ 583441 w 749761"/>
              <a:gd name="connsiteY1" fmla="*/ 2989342 h 3452892"/>
              <a:gd name="connsiteX2" fmla="*/ 719966 w 749761"/>
              <a:gd name="connsiteY2" fmla="*/ 2430542 h 3452892"/>
              <a:gd name="connsiteX3" fmla="*/ 743362 w 749761"/>
              <a:gd name="connsiteY3" fmla="*/ 2000881 h 3452892"/>
              <a:gd name="connsiteX4" fmla="*/ 632670 w 749761"/>
              <a:gd name="connsiteY4" fmla="*/ 1529243 h 3452892"/>
              <a:gd name="connsiteX5" fmla="*/ 464229 w 749761"/>
              <a:gd name="connsiteY5" fmla="*/ 1264548 h 3452892"/>
              <a:gd name="connsiteX6" fmla="*/ 247661 w 749761"/>
              <a:gd name="connsiteY6" fmla="*/ 1028729 h 3452892"/>
              <a:gd name="connsiteX7" fmla="*/ 104132 w 749761"/>
              <a:gd name="connsiteY7" fmla="*/ 816281 h 3452892"/>
              <a:gd name="connsiteX8" fmla="*/ 21938 w 749761"/>
              <a:gd name="connsiteY8" fmla="*/ 600524 h 3452892"/>
              <a:gd name="connsiteX9" fmla="*/ 45700 w 749761"/>
              <a:gd name="connsiteY9" fmla="*/ 412713 h 3452892"/>
              <a:gd name="connsiteX10" fmla="*/ 1390 w 749761"/>
              <a:gd name="connsiteY10" fmla="*/ 220380 h 3452892"/>
              <a:gd name="connsiteX11" fmla="*/ 104132 w 749761"/>
              <a:gd name="connsiteY11" fmla="*/ 76542 h 3452892"/>
              <a:gd name="connsiteX12" fmla="*/ 146595 w 749761"/>
              <a:gd name="connsiteY12" fmla="*/ 0 h 3452892"/>
              <a:gd name="connsiteX0" fmla="*/ 434216 w 746626"/>
              <a:gd name="connsiteY0" fmla="*/ 3452892 h 3452892"/>
              <a:gd name="connsiteX1" fmla="*/ 583441 w 746626"/>
              <a:gd name="connsiteY1" fmla="*/ 2989342 h 3452892"/>
              <a:gd name="connsiteX2" fmla="*/ 719966 w 746626"/>
              <a:gd name="connsiteY2" fmla="*/ 2430542 h 3452892"/>
              <a:gd name="connsiteX3" fmla="*/ 743362 w 746626"/>
              <a:gd name="connsiteY3" fmla="*/ 2000881 h 3452892"/>
              <a:gd name="connsiteX4" fmla="*/ 675516 w 746626"/>
              <a:gd name="connsiteY4" fmla="*/ 1703467 h 3452892"/>
              <a:gd name="connsiteX5" fmla="*/ 464229 w 746626"/>
              <a:gd name="connsiteY5" fmla="*/ 1264548 h 3452892"/>
              <a:gd name="connsiteX6" fmla="*/ 247661 w 746626"/>
              <a:gd name="connsiteY6" fmla="*/ 1028729 h 3452892"/>
              <a:gd name="connsiteX7" fmla="*/ 104132 w 746626"/>
              <a:gd name="connsiteY7" fmla="*/ 816281 h 3452892"/>
              <a:gd name="connsiteX8" fmla="*/ 21938 w 746626"/>
              <a:gd name="connsiteY8" fmla="*/ 600524 h 3452892"/>
              <a:gd name="connsiteX9" fmla="*/ 45700 w 746626"/>
              <a:gd name="connsiteY9" fmla="*/ 412713 h 3452892"/>
              <a:gd name="connsiteX10" fmla="*/ 1390 w 746626"/>
              <a:gd name="connsiteY10" fmla="*/ 220380 h 3452892"/>
              <a:gd name="connsiteX11" fmla="*/ 104132 w 746626"/>
              <a:gd name="connsiteY11" fmla="*/ 76542 h 3452892"/>
              <a:gd name="connsiteX12" fmla="*/ 146595 w 746626"/>
              <a:gd name="connsiteY12" fmla="*/ 0 h 3452892"/>
              <a:gd name="connsiteX0" fmla="*/ 434216 w 746626"/>
              <a:gd name="connsiteY0" fmla="*/ 3452892 h 3452892"/>
              <a:gd name="connsiteX1" fmla="*/ 583441 w 746626"/>
              <a:gd name="connsiteY1" fmla="*/ 2989342 h 3452892"/>
              <a:gd name="connsiteX2" fmla="*/ 719966 w 746626"/>
              <a:gd name="connsiteY2" fmla="*/ 2430542 h 3452892"/>
              <a:gd name="connsiteX3" fmla="*/ 743362 w 746626"/>
              <a:gd name="connsiteY3" fmla="*/ 2000881 h 3452892"/>
              <a:gd name="connsiteX4" fmla="*/ 675516 w 746626"/>
              <a:gd name="connsiteY4" fmla="*/ 1703467 h 3452892"/>
              <a:gd name="connsiteX5" fmla="*/ 464229 w 746626"/>
              <a:gd name="connsiteY5" fmla="*/ 1264548 h 3452892"/>
              <a:gd name="connsiteX6" fmla="*/ 247661 w 746626"/>
              <a:gd name="connsiteY6" fmla="*/ 1028729 h 3452892"/>
              <a:gd name="connsiteX7" fmla="*/ 104132 w 746626"/>
              <a:gd name="connsiteY7" fmla="*/ 816281 h 3452892"/>
              <a:gd name="connsiteX8" fmla="*/ 21938 w 746626"/>
              <a:gd name="connsiteY8" fmla="*/ 600524 h 3452892"/>
              <a:gd name="connsiteX9" fmla="*/ 45700 w 746626"/>
              <a:gd name="connsiteY9" fmla="*/ 412713 h 3452892"/>
              <a:gd name="connsiteX10" fmla="*/ 1390 w 746626"/>
              <a:gd name="connsiteY10" fmla="*/ 220380 h 3452892"/>
              <a:gd name="connsiteX11" fmla="*/ 104132 w 746626"/>
              <a:gd name="connsiteY11" fmla="*/ 76542 h 3452892"/>
              <a:gd name="connsiteX12" fmla="*/ 146595 w 746626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464229 w 745249"/>
              <a:gd name="connsiteY5" fmla="*/ 1264548 h 3452892"/>
              <a:gd name="connsiteX6" fmla="*/ 247661 w 745249"/>
              <a:gd name="connsiteY6" fmla="*/ 1028729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247661 w 745249"/>
              <a:gd name="connsiteY6" fmla="*/ 1028729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247661 w 745249"/>
              <a:gd name="connsiteY6" fmla="*/ 1028729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377067 w 745249"/>
              <a:gd name="connsiteY6" fmla="*/ 1157367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377067 w 745249"/>
              <a:gd name="connsiteY6" fmla="*/ 1157367 h 3452892"/>
              <a:gd name="connsiteX7" fmla="*/ 186567 w 745249"/>
              <a:gd name="connsiteY7" fmla="*/ 957342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157 w 745190"/>
              <a:gd name="connsiteY0" fmla="*/ 3452892 h 3452892"/>
              <a:gd name="connsiteX1" fmla="*/ 583382 w 745190"/>
              <a:gd name="connsiteY1" fmla="*/ 2989342 h 3452892"/>
              <a:gd name="connsiteX2" fmla="*/ 719907 w 745190"/>
              <a:gd name="connsiteY2" fmla="*/ 2430542 h 3452892"/>
              <a:gd name="connsiteX3" fmla="*/ 743303 w 745190"/>
              <a:gd name="connsiteY3" fmla="*/ 2000881 h 3452892"/>
              <a:gd name="connsiteX4" fmla="*/ 694507 w 745190"/>
              <a:gd name="connsiteY4" fmla="*/ 1728867 h 3452892"/>
              <a:gd name="connsiteX5" fmla="*/ 573858 w 745190"/>
              <a:gd name="connsiteY5" fmla="*/ 1427242 h 3452892"/>
              <a:gd name="connsiteX6" fmla="*/ 377008 w 745190"/>
              <a:gd name="connsiteY6" fmla="*/ 1157367 h 3452892"/>
              <a:gd name="connsiteX7" fmla="*/ 186508 w 745190"/>
              <a:gd name="connsiteY7" fmla="*/ 957342 h 3452892"/>
              <a:gd name="connsiteX8" fmla="*/ 45660 w 745190"/>
              <a:gd name="connsiteY8" fmla="*/ 671592 h 3452892"/>
              <a:gd name="connsiteX9" fmla="*/ 45641 w 745190"/>
              <a:gd name="connsiteY9" fmla="*/ 412713 h 3452892"/>
              <a:gd name="connsiteX10" fmla="*/ 1331 w 745190"/>
              <a:gd name="connsiteY10" fmla="*/ 220380 h 3452892"/>
              <a:gd name="connsiteX11" fmla="*/ 104073 w 745190"/>
              <a:gd name="connsiteY11" fmla="*/ 76542 h 3452892"/>
              <a:gd name="connsiteX12" fmla="*/ 146536 w 745190"/>
              <a:gd name="connsiteY12" fmla="*/ 0 h 3452892"/>
              <a:gd name="connsiteX0" fmla="*/ 481032 w 792065"/>
              <a:gd name="connsiteY0" fmla="*/ 3452892 h 3452892"/>
              <a:gd name="connsiteX1" fmla="*/ 630257 w 792065"/>
              <a:gd name="connsiteY1" fmla="*/ 2989342 h 3452892"/>
              <a:gd name="connsiteX2" fmla="*/ 766782 w 792065"/>
              <a:gd name="connsiteY2" fmla="*/ 2430542 h 3452892"/>
              <a:gd name="connsiteX3" fmla="*/ 790178 w 792065"/>
              <a:gd name="connsiteY3" fmla="*/ 2000881 h 3452892"/>
              <a:gd name="connsiteX4" fmla="*/ 741382 w 792065"/>
              <a:gd name="connsiteY4" fmla="*/ 1728867 h 3452892"/>
              <a:gd name="connsiteX5" fmla="*/ 620733 w 792065"/>
              <a:gd name="connsiteY5" fmla="*/ 1427242 h 3452892"/>
              <a:gd name="connsiteX6" fmla="*/ 423883 w 792065"/>
              <a:gd name="connsiteY6" fmla="*/ 1157367 h 3452892"/>
              <a:gd name="connsiteX7" fmla="*/ 233383 w 792065"/>
              <a:gd name="connsiteY7" fmla="*/ 957342 h 3452892"/>
              <a:gd name="connsiteX8" fmla="*/ 92535 w 792065"/>
              <a:gd name="connsiteY8" fmla="*/ 671592 h 3452892"/>
              <a:gd name="connsiteX9" fmla="*/ 1156 w 792065"/>
              <a:gd name="connsiteY9" fmla="*/ 474742 h 3452892"/>
              <a:gd name="connsiteX10" fmla="*/ 48206 w 792065"/>
              <a:gd name="connsiteY10" fmla="*/ 220380 h 3452892"/>
              <a:gd name="connsiteX11" fmla="*/ 150948 w 792065"/>
              <a:gd name="connsiteY11" fmla="*/ 76542 h 3452892"/>
              <a:gd name="connsiteX12" fmla="*/ 193411 w 792065"/>
              <a:gd name="connsiteY12" fmla="*/ 0 h 3452892"/>
              <a:gd name="connsiteX0" fmla="*/ 494857 w 805890"/>
              <a:gd name="connsiteY0" fmla="*/ 3452892 h 3452892"/>
              <a:gd name="connsiteX1" fmla="*/ 644082 w 805890"/>
              <a:gd name="connsiteY1" fmla="*/ 2989342 h 3452892"/>
              <a:gd name="connsiteX2" fmla="*/ 780607 w 805890"/>
              <a:gd name="connsiteY2" fmla="*/ 2430542 h 3452892"/>
              <a:gd name="connsiteX3" fmla="*/ 804003 w 805890"/>
              <a:gd name="connsiteY3" fmla="*/ 2000881 h 3452892"/>
              <a:gd name="connsiteX4" fmla="*/ 755207 w 805890"/>
              <a:gd name="connsiteY4" fmla="*/ 1728867 h 3452892"/>
              <a:gd name="connsiteX5" fmla="*/ 634558 w 805890"/>
              <a:gd name="connsiteY5" fmla="*/ 1427242 h 3452892"/>
              <a:gd name="connsiteX6" fmla="*/ 437708 w 805890"/>
              <a:gd name="connsiteY6" fmla="*/ 1157367 h 3452892"/>
              <a:gd name="connsiteX7" fmla="*/ 247208 w 805890"/>
              <a:gd name="connsiteY7" fmla="*/ 957342 h 3452892"/>
              <a:gd name="connsiteX8" fmla="*/ 106360 w 805890"/>
              <a:gd name="connsiteY8" fmla="*/ 671592 h 3452892"/>
              <a:gd name="connsiteX9" fmla="*/ 14981 w 805890"/>
              <a:gd name="connsiteY9" fmla="*/ 474742 h 3452892"/>
              <a:gd name="connsiteX10" fmla="*/ 62031 w 805890"/>
              <a:gd name="connsiteY10" fmla="*/ 220380 h 3452892"/>
              <a:gd name="connsiteX11" fmla="*/ 164773 w 805890"/>
              <a:gd name="connsiteY11" fmla="*/ 76542 h 3452892"/>
              <a:gd name="connsiteX12" fmla="*/ 207236 w 805890"/>
              <a:gd name="connsiteY12" fmla="*/ 0 h 3452892"/>
              <a:gd name="connsiteX0" fmla="*/ 463140 w 774173"/>
              <a:gd name="connsiteY0" fmla="*/ 3452892 h 3452892"/>
              <a:gd name="connsiteX1" fmla="*/ 612365 w 774173"/>
              <a:gd name="connsiteY1" fmla="*/ 2989342 h 3452892"/>
              <a:gd name="connsiteX2" fmla="*/ 748890 w 774173"/>
              <a:gd name="connsiteY2" fmla="*/ 2430542 h 3452892"/>
              <a:gd name="connsiteX3" fmla="*/ 772286 w 774173"/>
              <a:gd name="connsiteY3" fmla="*/ 2000881 h 3452892"/>
              <a:gd name="connsiteX4" fmla="*/ 723490 w 774173"/>
              <a:gd name="connsiteY4" fmla="*/ 1728867 h 3452892"/>
              <a:gd name="connsiteX5" fmla="*/ 602841 w 774173"/>
              <a:gd name="connsiteY5" fmla="*/ 1427242 h 3452892"/>
              <a:gd name="connsiteX6" fmla="*/ 405991 w 774173"/>
              <a:gd name="connsiteY6" fmla="*/ 1157367 h 3452892"/>
              <a:gd name="connsiteX7" fmla="*/ 215491 w 774173"/>
              <a:gd name="connsiteY7" fmla="*/ 957342 h 3452892"/>
              <a:gd name="connsiteX8" fmla="*/ 74643 w 774173"/>
              <a:gd name="connsiteY8" fmla="*/ 671592 h 3452892"/>
              <a:gd name="connsiteX9" fmla="*/ 21816 w 774173"/>
              <a:gd name="connsiteY9" fmla="*/ 481092 h 3452892"/>
              <a:gd name="connsiteX10" fmla="*/ 30314 w 774173"/>
              <a:gd name="connsiteY10" fmla="*/ 220380 h 3452892"/>
              <a:gd name="connsiteX11" fmla="*/ 133056 w 774173"/>
              <a:gd name="connsiteY11" fmla="*/ 76542 h 3452892"/>
              <a:gd name="connsiteX12" fmla="*/ 175519 w 774173"/>
              <a:gd name="connsiteY12" fmla="*/ 0 h 3452892"/>
              <a:gd name="connsiteX0" fmla="*/ 454030 w 765063"/>
              <a:gd name="connsiteY0" fmla="*/ 3452892 h 3452892"/>
              <a:gd name="connsiteX1" fmla="*/ 603255 w 765063"/>
              <a:gd name="connsiteY1" fmla="*/ 2989342 h 3452892"/>
              <a:gd name="connsiteX2" fmla="*/ 739780 w 765063"/>
              <a:gd name="connsiteY2" fmla="*/ 2430542 h 3452892"/>
              <a:gd name="connsiteX3" fmla="*/ 763176 w 765063"/>
              <a:gd name="connsiteY3" fmla="*/ 2000881 h 3452892"/>
              <a:gd name="connsiteX4" fmla="*/ 714380 w 765063"/>
              <a:gd name="connsiteY4" fmla="*/ 1728867 h 3452892"/>
              <a:gd name="connsiteX5" fmla="*/ 593731 w 765063"/>
              <a:gd name="connsiteY5" fmla="*/ 1427242 h 3452892"/>
              <a:gd name="connsiteX6" fmla="*/ 396881 w 765063"/>
              <a:gd name="connsiteY6" fmla="*/ 1157367 h 3452892"/>
              <a:gd name="connsiteX7" fmla="*/ 206381 w 765063"/>
              <a:gd name="connsiteY7" fmla="*/ 957342 h 3452892"/>
              <a:gd name="connsiteX8" fmla="*/ 65533 w 765063"/>
              <a:gd name="connsiteY8" fmla="*/ 671592 h 3452892"/>
              <a:gd name="connsiteX9" fmla="*/ 12706 w 765063"/>
              <a:gd name="connsiteY9" fmla="*/ 481092 h 3452892"/>
              <a:gd name="connsiteX10" fmla="*/ 21204 w 765063"/>
              <a:gd name="connsiteY10" fmla="*/ 220380 h 3452892"/>
              <a:gd name="connsiteX11" fmla="*/ 123946 w 765063"/>
              <a:gd name="connsiteY11" fmla="*/ 76542 h 3452892"/>
              <a:gd name="connsiteX12" fmla="*/ 166409 w 765063"/>
              <a:gd name="connsiteY12" fmla="*/ 0 h 3452892"/>
              <a:gd name="connsiteX0" fmla="*/ 454030 w 765063"/>
              <a:gd name="connsiteY0" fmla="*/ 3381231 h 3381231"/>
              <a:gd name="connsiteX1" fmla="*/ 603255 w 765063"/>
              <a:gd name="connsiteY1" fmla="*/ 2917681 h 3381231"/>
              <a:gd name="connsiteX2" fmla="*/ 739780 w 765063"/>
              <a:gd name="connsiteY2" fmla="*/ 2358881 h 3381231"/>
              <a:gd name="connsiteX3" fmla="*/ 763176 w 765063"/>
              <a:gd name="connsiteY3" fmla="*/ 1929220 h 3381231"/>
              <a:gd name="connsiteX4" fmla="*/ 714380 w 765063"/>
              <a:gd name="connsiteY4" fmla="*/ 1657206 h 3381231"/>
              <a:gd name="connsiteX5" fmla="*/ 593731 w 765063"/>
              <a:gd name="connsiteY5" fmla="*/ 1355581 h 3381231"/>
              <a:gd name="connsiteX6" fmla="*/ 396881 w 765063"/>
              <a:gd name="connsiteY6" fmla="*/ 1085706 h 3381231"/>
              <a:gd name="connsiteX7" fmla="*/ 206381 w 765063"/>
              <a:gd name="connsiteY7" fmla="*/ 885681 h 3381231"/>
              <a:gd name="connsiteX8" fmla="*/ 65533 w 765063"/>
              <a:gd name="connsiteY8" fmla="*/ 599931 h 3381231"/>
              <a:gd name="connsiteX9" fmla="*/ 12706 w 765063"/>
              <a:gd name="connsiteY9" fmla="*/ 409431 h 3381231"/>
              <a:gd name="connsiteX10" fmla="*/ 21204 w 765063"/>
              <a:gd name="connsiteY10" fmla="*/ 148719 h 3381231"/>
              <a:gd name="connsiteX11" fmla="*/ 123946 w 765063"/>
              <a:gd name="connsiteY11" fmla="*/ 4881 h 3381231"/>
              <a:gd name="connsiteX12" fmla="*/ 260356 w 765063"/>
              <a:gd name="connsiteY12" fmla="*/ 85581 h 3381231"/>
              <a:gd name="connsiteX0" fmla="*/ 454030 w 765063"/>
              <a:gd name="connsiteY0" fmla="*/ 3401798 h 3401798"/>
              <a:gd name="connsiteX1" fmla="*/ 603255 w 765063"/>
              <a:gd name="connsiteY1" fmla="*/ 2938248 h 3401798"/>
              <a:gd name="connsiteX2" fmla="*/ 739780 w 765063"/>
              <a:gd name="connsiteY2" fmla="*/ 2379448 h 3401798"/>
              <a:gd name="connsiteX3" fmla="*/ 763176 w 765063"/>
              <a:gd name="connsiteY3" fmla="*/ 1949787 h 3401798"/>
              <a:gd name="connsiteX4" fmla="*/ 714380 w 765063"/>
              <a:gd name="connsiteY4" fmla="*/ 1677773 h 3401798"/>
              <a:gd name="connsiteX5" fmla="*/ 593731 w 765063"/>
              <a:gd name="connsiteY5" fmla="*/ 1376148 h 3401798"/>
              <a:gd name="connsiteX6" fmla="*/ 396881 w 765063"/>
              <a:gd name="connsiteY6" fmla="*/ 1106273 h 3401798"/>
              <a:gd name="connsiteX7" fmla="*/ 206381 w 765063"/>
              <a:gd name="connsiteY7" fmla="*/ 906248 h 3401798"/>
              <a:gd name="connsiteX8" fmla="*/ 65533 w 765063"/>
              <a:gd name="connsiteY8" fmla="*/ 620498 h 3401798"/>
              <a:gd name="connsiteX9" fmla="*/ 12706 w 765063"/>
              <a:gd name="connsiteY9" fmla="*/ 429998 h 3401798"/>
              <a:gd name="connsiteX10" fmla="*/ 21204 w 765063"/>
              <a:gd name="connsiteY10" fmla="*/ 169286 h 3401798"/>
              <a:gd name="connsiteX11" fmla="*/ 123946 w 765063"/>
              <a:gd name="connsiteY11" fmla="*/ 25448 h 3401798"/>
              <a:gd name="connsiteX12" fmla="*/ 260356 w 765063"/>
              <a:gd name="connsiteY12" fmla="*/ 106148 h 3401798"/>
              <a:gd name="connsiteX0" fmla="*/ 454030 w 766018"/>
              <a:gd name="connsiteY0" fmla="*/ 3376544 h 3376544"/>
              <a:gd name="connsiteX1" fmla="*/ 603255 w 766018"/>
              <a:gd name="connsiteY1" fmla="*/ 2912994 h 3376544"/>
              <a:gd name="connsiteX2" fmla="*/ 739780 w 766018"/>
              <a:gd name="connsiteY2" fmla="*/ 2354194 h 3376544"/>
              <a:gd name="connsiteX3" fmla="*/ 763176 w 766018"/>
              <a:gd name="connsiteY3" fmla="*/ 1924533 h 3376544"/>
              <a:gd name="connsiteX4" fmla="*/ 714380 w 766018"/>
              <a:gd name="connsiteY4" fmla="*/ 1652519 h 3376544"/>
              <a:gd name="connsiteX5" fmla="*/ 593731 w 766018"/>
              <a:gd name="connsiteY5" fmla="*/ 1350894 h 3376544"/>
              <a:gd name="connsiteX6" fmla="*/ 396881 w 766018"/>
              <a:gd name="connsiteY6" fmla="*/ 1081019 h 3376544"/>
              <a:gd name="connsiteX7" fmla="*/ 206381 w 766018"/>
              <a:gd name="connsiteY7" fmla="*/ 880994 h 3376544"/>
              <a:gd name="connsiteX8" fmla="*/ 65533 w 766018"/>
              <a:gd name="connsiteY8" fmla="*/ 595244 h 3376544"/>
              <a:gd name="connsiteX9" fmla="*/ 12706 w 766018"/>
              <a:gd name="connsiteY9" fmla="*/ 404744 h 3376544"/>
              <a:gd name="connsiteX10" fmla="*/ 21204 w 766018"/>
              <a:gd name="connsiteY10" fmla="*/ 144032 h 3376544"/>
              <a:gd name="connsiteX11" fmla="*/ 123946 w 766018"/>
              <a:gd name="connsiteY11" fmla="*/ 194 h 3376544"/>
              <a:gd name="connsiteX12" fmla="*/ 765063 w 766018"/>
              <a:gd name="connsiteY12" fmla="*/ 3376544 h 3376544"/>
              <a:gd name="connsiteX0" fmla="*/ 454030 w 766971"/>
              <a:gd name="connsiteY0" fmla="*/ 3376544 h 3376544"/>
              <a:gd name="connsiteX1" fmla="*/ 603255 w 766971"/>
              <a:gd name="connsiteY1" fmla="*/ 2912994 h 3376544"/>
              <a:gd name="connsiteX2" fmla="*/ 739780 w 766971"/>
              <a:gd name="connsiteY2" fmla="*/ 2354194 h 3376544"/>
              <a:gd name="connsiteX3" fmla="*/ 763176 w 766971"/>
              <a:gd name="connsiteY3" fmla="*/ 1924533 h 3376544"/>
              <a:gd name="connsiteX4" fmla="*/ 714380 w 766971"/>
              <a:gd name="connsiteY4" fmla="*/ 1652519 h 3376544"/>
              <a:gd name="connsiteX5" fmla="*/ 593731 w 766971"/>
              <a:gd name="connsiteY5" fmla="*/ 1350894 h 3376544"/>
              <a:gd name="connsiteX6" fmla="*/ 396881 w 766971"/>
              <a:gd name="connsiteY6" fmla="*/ 1081019 h 3376544"/>
              <a:gd name="connsiteX7" fmla="*/ 206381 w 766971"/>
              <a:gd name="connsiteY7" fmla="*/ 880994 h 3376544"/>
              <a:gd name="connsiteX8" fmla="*/ 65533 w 766971"/>
              <a:gd name="connsiteY8" fmla="*/ 595244 h 3376544"/>
              <a:gd name="connsiteX9" fmla="*/ 12706 w 766971"/>
              <a:gd name="connsiteY9" fmla="*/ 404744 h 3376544"/>
              <a:gd name="connsiteX10" fmla="*/ 21204 w 766971"/>
              <a:gd name="connsiteY10" fmla="*/ 144032 h 3376544"/>
              <a:gd name="connsiteX11" fmla="*/ 123946 w 766971"/>
              <a:gd name="connsiteY11" fmla="*/ 194 h 3376544"/>
              <a:gd name="connsiteX12" fmla="*/ 766018 w 766971"/>
              <a:gd name="connsiteY12" fmla="*/ 3376544 h 3376544"/>
              <a:gd name="connsiteX0" fmla="*/ 454030 w 767923"/>
              <a:gd name="connsiteY0" fmla="*/ 3376544 h 3376544"/>
              <a:gd name="connsiteX1" fmla="*/ 603255 w 767923"/>
              <a:gd name="connsiteY1" fmla="*/ 2912994 h 3376544"/>
              <a:gd name="connsiteX2" fmla="*/ 739780 w 767923"/>
              <a:gd name="connsiteY2" fmla="*/ 2354194 h 3376544"/>
              <a:gd name="connsiteX3" fmla="*/ 763176 w 767923"/>
              <a:gd name="connsiteY3" fmla="*/ 1924533 h 3376544"/>
              <a:gd name="connsiteX4" fmla="*/ 714380 w 767923"/>
              <a:gd name="connsiteY4" fmla="*/ 1652519 h 3376544"/>
              <a:gd name="connsiteX5" fmla="*/ 593731 w 767923"/>
              <a:gd name="connsiteY5" fmla="*/ 1350894 h 3376544"/>
              <a:gd name="connsiteX6" fmla="*/ 396881 w 767923"/>
              <a:gd name="connsiteY6" fmla="*/ 1081019 h 3376544"/>
              <a:gd name="connsiteX7" fmla="*/ 206381 w 767923"/>
              <a:gd name="connsiteY7" fmla="*/ 880994 h 3376544"/>
              <a:gd name="connsiteX8" fmla="*/ 65533 w 767923"/>
              <a:gd name="connsiteY8" fmla="*/ 595244 h 3376544"/>
              <a:gd name="connsiteX9" fmla="*/ 12706 w 767923"/>
              <a:gd name="connsiteY9" fmla="*/ 404744 h 3376544"/>
              <a:gd name="connsiteX10" fmla="*/ 21204 w 767923"/>
              <a:gd name="connsiteY10" fmla="*/ 144032 h 3376544"/>
              <a:gd name="connsiteX11" fmla="*/ 123946 w 767923"/>
              <a:gd name="connsiteY11" fmla="*/ 194 h 3376544"/>
              <a:gd name="connsiteX12" fmla="*/ 766971 w 767923"/>
              <a:gd name="connsiteY12" fmla="*/ 3376544 h 3376544"/>
              <a:gd name="connsiteX0" fmla="*/ 454030 w 765063"/>
              <a:gd name="connsiteY0" fmla="*/ 3382745 h 3382745"/>
              <a:gd name="connsiteX1" fmla="*/ 603255 w 765063"/>
              <a:gd name="connsiteY1" fmla="*/ 2919195 h 3382745"/>
              <a:gd name="connsiteX2" fmla="*/ 739780 w 765063"/>
              <a:gd name="connsiteY2" fmla="*/ 2360395 h 3382745"/>
              <a:gd name="connsiteX3" fmla="*/ 763176 w 765063"/>
              <a:gd name="connsiteY3" fmla="*/ 1930734 h 3382745"/>
              <a:gd name="connsiteX4" fmla="*/ 714380 w 765063"/>
              <a:gd name="connsiteY4" fmla="*/ 1658720 h 3382745"/>
              <a:gd name="connsiteX5" fmla="*/ 593731 w 765063"/>
              <a:gd name="connsiteY5" fmla="*/ 1357095 h 3382745"/>
              <a:gd name="connsiteX6" fmla="*/ 396881 w 765063"/>
              <a:gd name="connsiteY6" fmla="*/ 1087220 h 3382745"/>
              <a:gd name="connsiteX7" fmla="*/ 206381 w 765063"/>
              <a:gd name="connsiteY7" fmla="*/ 887195 h 3382745"/>
              <a:gd name="connsiteX8" fmla="*/ 65533 w 765063"/>
              <a:gd name="connsiteY8" fmla="*/ 601445 h 3382745"/>
              <a:gd name="connsiteX9" fmla="*/ 12706 w 765063"/>
              <a:gd name="connsiteY9" fmla="*/ 410945 h 3382745"/>
              <a:gd name="connsiteX10" fmla="*/ 21204 w 765063"/>
              <a:gd name="connsiteY10" fmla="*/ 150233 h 3382745"/>
              <a:gd name="connsiteX11" fmla="*/ 123946 w 765063"/>
              <a:gd name="connsiteY11" fmla="*/ 6395 h 3382745"/>
              <a:gd name="connsiteX12" fmla="*/ 396880 w 765063"/>
              <a:gd name="connsiteY12" fmla="*/ 191870 h 3382745"/>
              <a:gd name="connsiteX0" fmla="*/ 454030 w 765063"/>
              <a:gd name="connsiteY0" fmla="*/ 3382745 h 3382745"/>
              <a:gd name="connsiteX1" fmla="*/ 603255 w 765063"/>
              <a:gd name="connsiteY1" fmla="*/ 2919195 h 3382745"/>
              <a:gd name="connsiteX2" fmla="*/ 739780 w 765063"/>
              <a:gd name="connsiteY2" fmla="*/ 2360395 h 3382745"/>
              <a:gd name="connsiteX3" fmla="*/ 763176 w 765063"/>
              <a:gd name="connsiteY3" fmla="*/ 1930734 h 3382745"/>
              <a:gd name="connsiteX4" fmla="*/ 714380 w 765063"/>
              <a:gd name="connsiteY4" fmla="*/ 1658720 h 3382745"/>
              <a:gd name="connsiteX5" fmla="*/ 593731 w 765063"/>
              <a:gd name="connsiteY5" fmla="*/ 1357095 h 3382745"/>
              <a:gd name="connsiteX6" fmla="*/ 406405 w 765063"/>
              <a:gd name="connsiteY6" fmla="*/ 1122146 h 3382745"/>
              <a:gd name="connsiteX7" fmla="*/ 206381 w 765063"/>
              <a:gd name="connsiteY7" fmla="*/ 887195 h 3382745"/>
              <a:gd name="connsiteX8" fmla="*/ 65533 w 765063"/>
              <a:gd name="connsiteY8" fmla="*/ 601445 h 3382745"/>
              <a:gd name="connsiteX9" fmla="*/ 12706 w 765063"/>
              <a:gd name="connsiteY9" fmla="*/ 410945 h 3382745"/>
              <a:gd name="connsiteX10" fmla="*/ 21204 w 765063"/>
              <a:gd name="connsiteY10" fmla="*/ 150233 h 3382745"/>
              <a:gd name="connsiteX11" fmla="*/ 123946 w 765063"/>
              <a:gd name="connsiteY11" fmla="*/ 6395 h 3382745"/>
              <a:gd name="connsiteX12" fmla="*/ 396880 w 765063"/>
              <a:gd name="connsiteY12" fmla="*/ 191870 h 3382745"/>
              <a:gd name="connsiteX0" fmla="*/ 448112 w 759145"/>
              <a:gd name="connsiteY0" fmla="*/ 3382745 h 3382745"/>
              <a:gd name="connsiteX1" fmla="*/ 597337 w 759145"/>
              <a:gd name="connsiteY1" fmla="*/ 2919195 h 3382745"/>
              <a:gd name="connsiteX2" fmla="*/ 733862 w 759145"/>
              <a:gd name="connsiteY2" fmla="*/ 2360395 h 3382745"/>
              <a:gd name="connsiteX3" fmla="*/ 757258 w 759145"/>
              <a:gd name="connsiteY3" fmla="*/ 1930734 h 3382745"/>
              <a:gd name="connsiteX4" fmla="*/ 708462 w 759145"/>
              <a:gd name="connsiteY4" fmla="*/ 1658720 h 3382745"/>
              <a:gd name="connsiteX5" fmla="*/ 587813 w 759145"/>
              <a:gd name="connsiteY5" fmla="*/ 1357095 h 3382745"/>
              <a:gd name="connsiteX6" fmla="*/ 400487 w 759145"/>
              <a:gd name="connsiteY6" fmla="*/ 1122146 h 3382745"/>
              <a:gd name="connsiteX7" fmla="*/ 200463 w 759145"/>
              <a:gd name="connsiteY7" fmla="*/ 887195 h 3382745"/>
              <a:gd name="connsiteX8" fmla="*/ 76637 w 759145"/>
              <a:gd name="connsiteY8" fmla="*/ 661771 h 3382745"/>
              <a:gd name="connsiteX9" fmla="*/ 6788 w 759145"/>
              <a:gd name="connsiteY9" fmla="*/ 410945 h 3382745"/>
              <a:gd name="connsiteX10" fmla="*/ 15286 w 759145"/>
              <a:gd name="connsiteY10" fmla="*/ 150233 h 3382745"/>
              <a:gd name="connsiteX11" fmla="*/ 118028 w 759145"/>
              <a:gd name="connsiteY11" fmla="*/ 6395 h 3382745"/>
              <a:gd name="connsiteX12" fmla="*/ 390962 w 759145"/>
              <a:gd name="connsiteY12" fmla="*/ 191870 h 3382745"/>
              <a:gd name="connsiteX0" fmla="*/ 448112 w 758029"/>
              <a:gd name="connsiteY0" fmla="*/ 3382745 h 3382745"/>
              <a:gd name="connsiteX1" fmla="*/ 597337 w 758029"/>
              <a:gd name="connsiteY1" fmla="*/ 2919195 h 3382745"/>
              <a:gd name="connsiteX2" fmla="*/ 674629 w 758029"/>
              <a:gd name="connsiteY2" fmla="*/ 2623239 h 3382745"/>
              <a:gd name="connsiteX3" fmla="*/ 757258 w 758029"/>
              <a:gd name="connsiteY3" fmla="*/ 1930734 h 3382745"/>
              <a:gd name="connsiteX4" fmla="*/ 708462 w 758029"/>
              <a:gd name="connsiteY4" fmla="*/ 1658720 h 3382745"/>
              <a:gd name="connsiteX5" fmla="*/ 587813 w 758029"/>
              <a:gd name="connsiteY5" fmla="*/ 1357095 h 3382745"/>
              <a:gd name="connsiteX6" fmla="*/ 400487 w 758029"/>
              <a:gd name="connsiteY6" fmla="*/ 1122146 h 3382745"/>
              <a:gd name="connsiteX7" fmla="*/ 200463 w 758029"/>
              <a:gd name="connsiteY7" fmla="*/ 887195 h 3382745"/>
              <a:gd name="connsiteX8" fmla="*/ 76637 w 758029"/>
              <a:gd name="connsiteY8" fmla="*/ 661771 h 3382745"/>
              <a:gd name="connsiteX9" fmla="*/ 6788 w 758029"/>
              <a:gd name="connsiteY9" fmla="*/ 410945 h 3382745"/>
              <a:gd name="connsiteX10" fmla="*/ 15286 w 758029"/>
              <a:gd name="connsiteY10" fmla="*/ 150233 h 3382745"/>
              <a:gd name="connsiteX11" fmla="*/ 118028 w 758029"/>
              <a:gd name="connsiteY11" fmla="*/ 6395 h 3382745"/>
              <a:gd name="connsiteX12" fmla="*/ 390962 w 758029"/>
              <a:gd name="connsiteY12" fmla="*/ 191870 h 3382745"/>
              <a:gd name="connsiteX0" fmla="*/ 448112 w 740211"/>
              <a:gd name="connsiteY0" fmla="*/ 3382745 h 3382745"/>
              <a:gd name="connsiteX1" fmla="*/ 597337 w 740211"/>
              <a:gd name="connsiteY1" fmla="*/ 2919195 h 3382745"/>
              <a:gd name="connsiteX2" fmla="*/ 674629 w 740211"/>
              <a:gd name="connsiteY2" fmla="*/ 2623239 h 3382745"/>
              <a:gd name="connsiteX3" fmla="*/ 738748 w 740211"/>
              <a:gd name="connsiteY3" fmla="*/ 2230598 h 3382745"/>
              <a:gd name="connsiteX4" fmla="*/ 708462 w 740211"/>
              <a:gd name="connsiteY4" fmla="*/ 1658720 h 3382745"/>
              <a:gd name="connsiteX5" fmla="*/ 587813 w 740211"/>
              <a:gd name="connsiteY5" fmla="*/ 1357095 h 3382745"/>
              <a:gd name="connsiteX6" fmla="*/ 400487 w 740211"/>
              <a:gd name="connsiteY6" fmla="*/ 1122146 h 3382745"/>
              <a:gd name="connsiteX7" fmla="*/ 200463 w 740211"/>
              <a:gd name="connsiteY7" fmla="*/ 887195 h 3382745"/>
              <a:gd name="connsiteX8" fmla="*/ 76637 w 740211"/>
              <a:gd name="connsiteY8" fmla="*/ 661771 h 3382745"/>
              <a:gd name="connsiteX9" fmla="*/ 6788 w 740211"/>
              <a:gd name="connsiteY9" fmla="*/ 410945 h 3382745"/>
              <a:gd name="connsiteX10" fmla="*/ 15286 w 740211"/>
              <a:gd name="connsiteY10" fmla="*/ 150233 h 3382745"/>
              <a:gd name="connsiteX11" fmla="*/ 118028 w 740211"/>
              <a:gd name="connsiteY11" fmla="*/ 6395 h 3382745"/>
              <a:gd name="connsiteX12" fmla="*/ 390962 w 740211"/>
              <a:gd name="connsiteY12" fmla="*/ 191870 h 3382745"/>
              <a:gd name="connsiteX0" fmla="*/ 448112 w 745709"/>
              <a:gd name="connsiteY0" fmla="*/ 3382745 h 3382745"/>
              <a:gd name="connsiteX1" fmla="*/ 597337 w 745709"/>
              <a:gd name="connsiteY1" fmla="*/ 2919195 h 3382745"/>
              <a:gd name="connsiteX2" fmla="*/ 674629 w 745709"/>
              <a:gd name="connsiteY2" fmla="*/ 2623239 h 3382745"/>
              <a:gd name="connsiteX3" fmla="*/ 738748 w 745709"/>
              <a:gd name="connsiteY3" fmla="*/ 2230598 h 3382745"/>
              <a:gd name="connsiteX4" fmla="*/ 726973 w 745709"/>
              <a:gd name="connsiteY4" fmla="*/ 1806801 h 3382745"/>
              <a:gd name="connsiteX5" fmla="*/ 587813 w 745709"/>
              <a:gd name="connsiteY5" fmla="*/ 1357095 h 3382745"/>
              <a:gd name="connsiteX6" fmla="*/ 400487 w 745709"/>
              <a:gd name="connsiteY6" fmla="*/ 1122146 h 3382745"/>
              <a:gd name="connsiteX7" fmla="*/ 200463 w 745709"/>
              <a:gd name="connsiteY7" fmla="*/ 887195 h 3382745"/>
              <a:gd name="connsiteX8" fmla="*/ 76637 w 745709"/>
              <a:gd name="connsiteY8" fmla="*/ 661771 h 3382745"/>
              <a:gd name="connsiteX9" fmla="*/ 6788 w 745709"/>
              <a:gd name="connsiteY9" fmla="*/ 410945 h 3382745"/>
              <a:gd name="connsiteX10" fmla="*/ 15286 w 745709"/>
              <a:gd name="connsiteY10" fmla="*/ 150233 h 3382745"/>
              <a:gd name="connsiteX11" fmla="*/ 118028 w 745709"/>
              <a:gd name="connsiteY11" fmla="*/ 6395 h 3382745"/>
              <a:gd name="connsiteX12" fmla="*/ 390962 w 745709"/>
              <a:gd name="connsiteY12" fmla="*/ 191870 h 3382745"/>
              <a:gd name="connsiteX0" fmla="*/ 448112 w 742970"/>
              <a:gd name="connsiteY0" fmla="*/ 3382745 h 3382745"/>
              <a:gd name="connsiteX1" fmla="*/ 597337 w 742970"/>
              <a:gd name="connsiteY1" fmla="*/ 2919195 h 3382745"/>
              <a:gd name="connsiteX2" fmla="*/ 674629 w 742970"/>
              <a:gd name="connsiteY2" fmla="*/ 2623239 h 3382745"/>
              <a:gd name="connsiteX3" fmla="*/ 738748 w 742970"/>
              <a:gd name="connsiteY3" fmla="*/ 2230598 h 3382745"/>
              <a:gd name="connsiteX4" fmla="*/ 726973 w 742970"/>
              <a:gd name="connsiteY4" fmla="*/ 1806801 h 3382745"/>
              <a:gd name="connsiteX5" fmla="*/ 647045 w 742970"/>
              <a:gd name="connsiteY5" fmla="*/ 1423731 h 3382745"/>
              <a:gd name="connsiteX6" fmla="*/ 400487 w 742970"/>
              <a:gd name="connsiteY6" fmla="*/ 1122146 h 3382745"/>
              <a:gd name="connsiteX7" fmla="*/ 200463 w 742970"/>
              <a:gd name="connsiteY7" fmla="*/ 887195 h 3382745"/>
              <a:gd name="connsiteX8" fmla="*/ 76637 w 742970"/>
              <a:gd name="connsiteY8" fmla="*/ 661771 h 3382745"/>
              <a:gd name="connsiteX9" fmla="*/ 6788 w 742970"/>
              <a:gd name="connsiteY9" fmla="*/ 410945 h 3382745"/>
              <a:gd name="connsiteX10" fmla="*/ 15286 w 742970"/>
              <a:gd name="connsiteY10" fmla="*/ 150233 h 3382745"/>
              <a:gd name="connsiteX11" fmla="*/ 118028 w 742970"/>
              <a:gd name="connsiteY11" fmla="*/ 6395 h 3382745"/>
              <a:gd name="connsiteX12" fmla="*/ 390962 w 742970"/>
              <a:gd name="connsiteY12" fmla="*/ 191870 h 3382745"/>
              <a:gd name="connsiteX0" fmla="*/ 448112 w 742970"/>
              <a:gd name="connsiteY0" fmla="*/ 3382745 h 3382745"/>
              <a:gd name="connsiteX1" fmla="*/ 597337 w 742970"/>
              <a:gd name="connsiteY1" fmla="*/ 2919195 h 3382745"/>
              <a:gd name="connsiteX2" fmla="*/ 674629 w 742970"/>
              <a:gd name="connsiteY2" fmla="*/ 2623239 h 3382745"/>
              <a:gd name="connsiteX3" fmla="*/ 738748 w 742970"/>
              <a:gd name="connsiteY3" fmla="*/ 2230598 h 3382745"/>
              <a:gd name="connsiteX4" fmla="*/ 726973 w 742970"/>
              <a:gd name="connsiteY4" fmla="*/ 1806801 h 3382745"/>
              <a:gd name="connsiteX5" fmla="*/ 647045 w 742970"/>
              <a:gd name="connsiteY5" fmla="*/ 1423731 h 3382745"/>
              <a:gd name="connsiteX6" fmla="*/ 518952 w 742970"/>
              <a:gd name="connsiteY6" fmla="*/ 1222101 h 3382745"/>
              <a:gd name="connsiteX7" fmla="*/ 200463 w 742970"/>
              <a:gd name="connsiteY7" fmla="*/ 887195 h 3382745"/>
              <a:gd name="connsiteX8" fmla="*/ 76637 w 742970"/>
              <a:gd name="connsiteY8" fmla="*/ 661771 h 3382745"/>
              <a:gd name="connsiteX9" fmla="*/ 6788 w 742970"/>
              <a:gd name="connsiteY9" fmla="*/ 410945 h 3382745"/>
              <a:gd name="connsiteX10" fmla="*/ 15286 w 742970"/>
              <a:gd name="connsiteY10" fmla="*/ 150233 h 3382745"/>
              <a:gd name="connsiteX11" fmla="*/ 118028 w 742970"/>
              <a:gd name="connsiteY11" fmla="*/ 6395 h 3382745"/>
              <a:gd name="connsiteX12" fmla="*/ 390962 w 742970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18952 w 742054"/>
              <a:gd name="connsiteY6" fmla="*/ 1222101 h 3382745"/>
              <a:gd name="connsiteX7" fmla="*/ 200463 w 742054"/>
              <a:gd name="connsiteY7" fmla="*/ 887195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92993 w 742054"/>
              <a:gd name="connsiteY6" fmla="*/ 1325757 h 3382745"/>
              <a:gd name="connsiteX7" fmla="*/ 200463 w 742054"/>
              <a:gd name="connsiteY7" fmla="*/ 887195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92993 w 742054"/>
              <a:gd name="connsiteY6" fmla="*/ 1325757 h 3382745"/>
              <a:gd name="connsiteX7" fmla="*/ 200463 w 742054"/>
              <a:gd name="connsiteY7" fmla="*/ 887195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92993 w 742054"/>
              <a:gd name="connsiteY6" fmla="*/ 1325757 h 3382745"/>
              <a:gd name="connsiteX7" fmla="*/ 341140 w 742054"/>
              <a:gd name="connsiteY7" fmla="*/ 1027871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53983 w 747925"/>
              <a:gd name="connsiteY0" fmla="*/ 3382745 h 3382745"/>
              <a:gd name="connsiteX1" fmla="*/ 603208 w 747925"/>
              <a:gd name="connsiteY1" fmla="*/ 2919195 h 3382745"/>
              <a:gd name="connsiteX2" fmla="*/ 680500 w 747925"/>
              <a:gd name="connsiteY2" fmla="*/ 2623239 h 3382745"/>
              <a:gd name="connsiteX3" fmla="*/ 744619 w 747925"/>
              <a:gd name="connsiteY3" fmla="*/ 2230598 h 3382745"/>
              <a:gd name="connsiteX4" fmla="*/ 732844 w 747925"/>
              <a:gd name="connsiteY4" fmla="*/ 1806801 h 3382745"/>
              <a:gd name="connsiteX5" fmla="*/ 682532 w 747925"/>
              <a:gd name="connsiteY5" fmla="*/ 1542196 h 3382745"/>
              <a:gd name="connsiteX6" fmla="*/ 598864 w 747925"/>
              <a:gd name="connsiteY6" fmla="*/ 1325757 h 3382745"/>
              <a:gd name="connsiteX7" fmla="*/ 347011 w 747925"/>
              <a:gd name="connsiteY7" fmla="*/ 1027871 h 3382745"/>
              <a:gd name="connsiteX8" fmla="*/ 163953 w 747925"/>
              <a:gd name="connsiteY8" fmla="*/ 783938 h 3382745"/>
              <a:gd name="connsiteX9" fmla="*/ 12659 w 747925"/>
              <a:gd name="connsiteY9" fmla="*/ 410945 h 3382745"/>
              <a:gd name="connsiteX10" fmla="*/ 21157 w 747925"/>
              <a:gd name="connsiteY10" fmla="*/ 150233 h 3382745"/>
              <a:gd name="connsiteX11" fmla="*/ 123899 w 747925"/>
              <a:gd name="connsiteY11" fmla="*/ 6395 h 3382745"/>
              <a:gd name="connsiteX12" fmla="*/ 396833 w 747925"/>
              <a:gd name="connsiteY12" fmla="*/ 191870 h 3382745"/>
              <a:gd name="connsiteX0" fmla="*/ 433700 w 727642"/>
              <a:gd name="connsiteY0" fmla="*/ 3382745 h 3382745"/>
              <a:gd name="connsiteX1" fmla="*/ 582925 w 727642"/>
              <a:gd name="connsiteY1" fmla="*/ 2919195 h 3382745"/>
              <a:gd name="connsiteX2" fmla="*/ 660217 w 727642"/>
              <a:gd name="connsiteY2" fmla="*/ 2623239 h 3382745"/>
              <a:gd name="connsiteX3" fmla="*/ 724336 w 727642"/>
              <a:gd name="connsiteY3" fmla="*/ 2230598 h 3382745"/>
              <a:gd name="connsiteX4" fmla="*/ 712561 w 727642"/>
              <a:gd name="connsiteY4" fmla="*/ 1806801 h 3382745"/>
              <a:gd name="connsiteX5" fmla="*/ 662249 w 727642"/>
              <a:gd name="connsiteY5" fmla="*/ 1542196 h 3382745"/>
              <a:gd name="connsiteX6" fmla="*/ 578581 w 727642"/>
              <a:gd name="connsiteY6" fmla="*/ 1325757 h 3382745"/>
              <a:gd name="connsiteX7" fmla="*/ 326728 w 727642"/>
              <a:gd name="connsiteY7" fmla="*/ 1027871 h 3382745"/>
              <a:gd name="connsiteX8" fmla="*/ 143670 w 727642"/>
              <a:gd name="connsiteY8" fmla="*/ 783938 h 3382745"/>
              <a:gd name="connsiteX9" fmla="*/ 59012 w 727642"/>
              <a:gd name="connsiteY9" fmla="*/ 577536 h 3382745"/>
              <a:gd name="connsiteX10" fmla="*/ 874 w 727642"/>
              <a:gd name="connsiteY10" fmla="*/ 150233 h 3382745"/>
              <a:gd name="connsiteX11" fmla="*/ 103616 w 727642"/>
              <a:gd name="connsiteY11" fmla="*/ 6395 h 3382745"/>
              <a:gd name="connsiteX12" fmla="*/ 376550 w 727642"/>
              <a:gd name="connsiteY12" fmla="*/ 191870 h 3382745"/>
              <a:gd name="connsiteX0" fmla="*/ 422803 w 716745"/>
              <a:gd name="connsiteY0" fmla="*/ 3382745 h 3382745"/>
              <a:gd name="connsiteX1" fmla="*/ 572028 w 716745"/>
              <a:gd name="connsiteY1" fmla="*/ 2919195 h 3382745"/>
              <a:gd name="connsiteX2" fmla="*/ 649320 w 716745"/>
              <a:gd name="connsiteY2" fmla="*/ 2623239 h 3382745"/>
              <a:gd name="connsiteX3" fmla="*/ 713439 w 716745"/>
              <a:gd name="connsiteY3" fmla="*/ 2230598 h 3382745"/>
              <a:gd name="connsiteX4" fmla="*/ 701664 w 716745"/>
              <a:gd name="connsiteY4" fmla="*/ 1806801 h 3382745"/>
              <a:gd name="connsiteX5" fmla="*/ 651352 w 716745"/>
              <a:gd name="connsiteY5" fmla="*/ 1542196 h 3382745"/>
              <a:gd name="connsiteX6" fmla="*/ 567684 w 716745"/>
              <a:gd name="connsiteY6" fmla="*/ 1325757 h 3382745"/>
              <a:gd name="connsiteX7" fmla="*/ 315831 w 716745"/>
              <a:gd name="connsiteY7" fmla="*/ 1027871 h 3382745"/>
              <a:gd name="connsiteX8" fmla="*/ 132773 w 716745"/>
              <a:gd name="connsiteY8" fmla="*/ 783938 h 3382745"/>
              <a:gd name="connsiteX9" fmla="*/ 48115 w 716745"/>
              <a:gd name="connsiteY9" fmla="*/ 577536 h 3382745"/>
              <a:gd name="connsiteX10" fmla="*/ 1083 w 716745"/>
              <a:gd name="connsiteY10" fmla="*/ 339036 h 3382745"/>
              <a:gd name="connsiteX11" fmla="*/ 92719 w 716745"/>
              <a:gd name="connsiteY11" fmla="*/ 6395 h 3382745"/>
              <a:gd name="connsiteX12" fmla="*/ 365653 w 716745"/>
              <a:gd name="connsiteY12" fmla="*/ 191870 h 3382745"/>
              <a:gd name="connsiteX0" fmla="*/ 426803 w 720745"/>
              <a:gd name="connsiteY0" fmla="*/ 3285189 h 3285189"/>
              <a:gd name="connsiteX1" fmla="*/ 576028 w 720745"/>
              <a:gd name="connsiteY1" fmla="*/ 2821639 h 3285189"/>
              <a:gd name="connsiteX2" fmla="*/ 653320 w 720745"/>
              <a:gd name="connsiteY2" fmla="*/ 2525683 h 3285189"/>
              <a:gd name="connsiteX3" fmla="*/ 717439 w 720745"/>
              <a:gd name="connsiteY3" fmla="*/ 2133042 h 3285189"/>
              <a:gd name="connsiteX4" fmla="*/ 705664 w 720745"/>
              <a:gd name="connsiteY4" fmla="*/ 1709245 h 3285189"/>
              <a:gd name="connsiteX5" fmla="*/ 655352 w 720745"/>
              <a:gd name="connsiteY5" fmla="*/ 1444640 h 3285189"/>
              <a:gd name="connsiteX6" fmla="*/ 571684 w 720745"/>
              <a:gd name="connsiteY6" fmla="*/ 1228201 h 3285189"/>
              <a:gd name="connsiteX7" fmla="*/ 319831 w 720745"/>
              <a:gd name="connsiteY7" fmla="*/ 930315 h 3285189"/>
              <a:gd name="connsiteX8" fmla="*/ 136773 w 720745"/>
              <a:gd name="connsiteY8" fmla="*/ 686382 h 3285189"/>
              <a:gd name="connsiteX9" fmla="*/ 52115 w 720745"/>
              <a:gd name="connsiteY9" fmla="*/ 479980 h 3285189"/>
              <a:gd name="connsiteX10" fmla="*/ 5083 w 720745"/>
              <a:gd name="connsiteY10" fmla="*/ 241480 h 3285189"/>
              <a:gd name="connsiteX11" fmla="*/ 33785 w 720745"/>
              <a:gd name="connsiteY11" fmla="*/ 34708 h 3285189"/>
              <a:gd name="connsiteX12" fmla="*/ 369653 w 720745"/>
              <a:gd name="connsiteY12" fmla="*/ 94314 h 3285189"/>
              <a:gd name="connsiteX0" fmla="*/ 426803 w 720745"/>
              <a:gd name="connsiteY0" fmla="*/ 3386436 h 3386436"/>
              <a:gd name="connsiteX1" fmla="*/ 576028 w 720745"/>
              <a:gd name="connsiteY1" fmla="*/ 2922886 h 3386436"/>
              <a:gd name="connsiteX2" fmla="*/ 653320 w 720745"/>
              <a:gd name="connsiteY2" fmla="*/ 2626930 h 3386436"/>
              <a:gd name="connsiteX3" fmla="*/ 717439 w 720745"/>
              <a:gd name="connsiteY3" fmla="*/ 2234289 h 3386436"/>
              <a:gd name="connsiteX4" fmla="*/ 705664 w 720745"/>
              <a:gd name="connsiteY4" fmla="*/ 1810492 h 3386436"/>
              <a:gd name="connsiteX5" fmla="*/ 655352 w 720745"/>
              <a:gd name="connsiteY5" fmla="*/ 1545887 h 3386436"/>
              <a:gd name="connsiteX6" fmla="*/ 571684 w 720745"/>
              <a:gd name="connsiteY6" fmla="*/ 1329448 h 3386436"/>
              <a:gd name="connsiteX7" fmla="*/ 319831 w 720745"/>
              <a:gd name="connsiteY7" fmla="*/ 1031562 h 3386436"/>
              <a:gd name="connsiteX8" fmla="*/ 136773 w 720745"/>
              <a:gd name="connsiteY8" fmla="*/ 787629 h 3386436"/>
              <a:gd name="connsiteX9" fmla="*/ 52115 w 720745"/>
              <a:gd name="connsiteY9" fmla="*/ 581227 h 3386436"/>
              <a:gd name="connsiteX10" fmla="*/ 5083 w 720745"/>
              <a:gd name="connsiteY10" fmla="*/ 342727 h 3386436"/>
              <a:gd name="connsiteX11" fmla="*/ 33785 w 720745"/>
              <a:gd name="connsiteY11" fmla="*/ 135955 h 3386436"/>
              <a:gd name="connsiteX12" fmla="*/ 117916 w 720745"/>
              <a:gd name="connsiteY12" fmla="*/ 51182 h 3386436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71684 w 720745"/>
              <a:gd name="connsiteY6" fmla="*/ 1278266 h 3335254"/>
              <a:gd name="connsiteX7" fmla="*/ 319831 w 720745"/>
              <a:gd name="connsiteY7" fmla="*/ 980380 h 3335254"/>
              <a:gd name="connsiteX8" fmla="*/ 136773 w 720745"/>
              <a:gd name="connsiteY8" fmla="*/ 736447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71684 w 720745"/>
              <a:gd name="connsiteY6" fmla="*/ 1278266 h 3335254"/>
              <a:gd name="connsiteX7" fmla="*/ 319831 w 720745"/>
              <a:gd name="connsiteY7" fmla="*/ 1035911 h 3335254"/>
              <a:gd name="connsiteX8" fmla="*/ 136773 w 720745"/>
              <a:gd name="connsiteY8" fmla="*/ 736447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45770 w 720745"/>
              <a:gd name="connsiteY6" fmla="*/ 1289372 h 3335254"/>
              <a:gd name="connsiteX7" fmla="*/ 319831 w 720745"/>
              <a:gd name="connsiteY7" fmla="*/ 1035911 h 3335254"/>
              <a:gd name="connsiteX8" fmla="*/ 136773 w 720745"/>
              <a:gd name="connsiteY8" fmla="*/ 736447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45770 w 720745"/>
              <a:gd name="connsiteY6" fmla="*/ 1289372 h 3335254"/>
              <a:gd name="connsiteX7" fmla="*/ 319831 w 720745"/>
              <a:gd name="connsiteY7" fmla="*/ 1035911 h 3335254"/>
              <a:gd name="connsiteX8" fmla="*/ 88646 w 720745"/>
              <a:gd name="connsiteY8" fmla="*/ 766063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35708 w 729650"/>
              <a:gd name="connsiteY0" fmla="*/ 3335254 h 3335254"/>
              <a:gd name="connsiteX1" fmla="*/ 584933 w 729650"/>
              <a:gd name="connsiteY1" fmla="*/ 2871704 h 3335254"/>
              <a:gd name="connsiteX2" fmla="*/ 662225 w 729650"/>
              <a:gd name="connsiteY2" fmla="*/ 2575748 h 3335254"/>
              <a:gd name="connsiteX3" fmla="*/ 726344 w 729650"/>
              <a:gd name="connsiteY3" fmla="*/ 2183107 h 3335254"/>
              <a:gd name="connsiteX4" fmla="*/ 714569 w 729650"/>
              <a:gd name="connsiteY4" fmla="*/ 1759310 h 3335254"/>
              <a:gd name="connsiteX5" fmla="*/ 664257 w 729650"/>
              <a:gd name="connsiteY5" fmla="*/ 1494705 h 3335254"/>
              <a:gd name="connsiteX6" fmla="*/ 554675 w 729650"/>
              <a:gd name="connsiteY6" fmla="*/ 1289372 h 3335254"/>
              <a:gd name="connsiteX7" fmla="*/ 328736 w 729650"/>
              <a:gd name="connsiteY7" fmla="*/ 1035911 h 3335254"/>
              <a:gd name="connsiteX8" fmla="*/ 97551 w 729650"/>
              <a:gd name="connsiteY8" fmla="*/ 766063 h 3335254"/>
              <a:gd name="connsiteX9" fmla="*/ 5490 w 729650"/>
              <a:gd name="connsiteY9" fmla="*/ 537449 h 3335254"/>
              <a:gd name="connsiteX10" fmla="*/ 13988 w 729650"/>
              <a:gd name="connsiteY10" fmla="*/ 291545 h 3335254"/>
              <a:gd name="connsiteX11" fmla="*/ 42690 w 729650"/>
              <a:gd name="connsiteY11" fmla="*/ 84773 h 3335254"/>
              <a:gd name="connsiteX12" fmla="*/ 126821 w 729650"/>
              <a:gd name="connsiteY12" fmla="*/ 0 h 3335254"/>
              <a:gd name="connsiteX0" fmla="*/ 444284 w 738226"/>
              <a:gd name="connsiteY0" fmla="*/ 3335254 h 3335254"/>
              <a:gd name="connsiteX1" fmla="*/ 593509 w 738226"/>
              <a:gd name="connsiteY1" fmla="*/ 2871704 h 3335254"/>
              <a:gd name="connsiteX2" fmla="*/ 670801 w 738226"/>
              <a:gd name="connsiteY2" fmla="*/ 2575748 h 3335254"/>
              <a:gd name="connsiteX3" fmla="*/ 734920 w 738226"/>
              <a:gd name="connsiteY3" fmla="*/ 2183107 h 3335254"/>
              <a:gd name="connsiteX4" fmla="*/ 723145 w 738226"/>
              <a:gd name="connsiteY4" fmla="*/ 1759310 h 3335254"/>
              <a:gd name="connsiteX5" fmla="*/ 672833 w 738226"/>
              <a:gd name="connsiteY5" fmla="*/ 1494705 h 3335254"/>
              <a:gd name="connsiteX6" fmla="*/ 563251 w 738226"/>
              <a:gd name="connsiteY6" fmla="*/ 1289372 h 3335254"/>
              <a:gd name="connsiteX7" fmla="*/ 337312 w 738226"/>
              <a:gd name="connsiteY7" fmla="*/ 1035911 h 3335254"/>
              <a:gd name="connsiteX8" fmla="*/ 106127 w 738226"/>
              <a:gd name="connsiteY8" fmla="*/ 766063 h 3335254"/>
              <a:gd name="connsiteX9" fmla="*/ 14066 w 738226"/>
              <a:gd name="connsiteY9" fmla="*/ 537449 h 3335254"/>
              <a:gd name="connsiteX10" fmla="*/ 4054 w 738226"/>
              <a:gd name="connsiteY10" fmla="*/ 339671 h 3335254"/>
              <a:gd name="connsiteX11" fmla="*/ 51266 w 738226"/>
              <a:gd name="connsiteY11" fmla="*/ 84773 h 3335254"/>
              <a:gd name="connsiteX12" fmla="*/ 135397 w 738226"/>
              <a:gd name="connsiteY12" fmla="*/ 0 h 3335254"/>
              <a:gd name="connsiteX0" fmla="*/ 446956 w 740898"/>
              <a:gd name="connsiteY0" fmla="*/ 3335254 h 3335254"/>
              <a:gd name="connsiteX1" fmla="*/ 596181 w 740898"/>
              <a:gd name="connsiteY1" fmla="*/ 2871704 h 3335254"/>
              <a:gd name="connsiteX2" fmla="*/ 673473 w 740898"/>
              <a:gd name="connsiteY2" fmla="*/ 2575748 h 3335254"/>
              <a:gd name="connsiteX3" fmla="*/ 737592 w 740898"/>
              <a:gd name="connsiteY3" fmla="*/ 2183107 h 3335254"/>
              <a:gd name="connsiteX4" fmla="*/ 725817 w 740898"/>
              <a:gd name="connsiteY4" fmla="*/ 1759310 h 3335254"/>
              <a:gd name="connsiteX5" fmla="*/ 675505 w 740898"/>
              <a:gd name="connsiteY5" fmla="*/ 1494705 h 3335254"/>
              <a:gd name="connsiteX6" fmla="*/ 565923 w 740898"/>
              <a:gd name="connsiteY6" fmla="*/ 1289372 h 3335254"/>
              <a:gd name="connsiteX7" fmla="*/ 339984 w 740898"/>
              <a:gd name="connsiteY7" fmla="*/ 1035911 h 3335254"/>
              <a:gd name="connsiteX8" fmla="*/ 108799 w 740898"/>
              <a:gd name="connsiteY8" fmla="*/ 766063 h 3335254"/>
              <a:gd name="connsiteX9" fmla="*/ 16738 w 740898"/>
              <a:gd name="connsiteY9" fmla="*/ 537449 h 3335254"/>
              <a:gd name="connsiteX10" fmla="*/ 6726 w 740898"/>
              <a:gd name="connsiteY10" fmla="*/ 339671 h 3335254"/>
              <a:gd name="connsiteX11" fmla="*/ 28024 w 740898"/>
              <a:gd name="connsiteY11" fmla="*/ 169919 h 3335254"/>
              <a:gd name="connsiteX12" fmla="*/ 138069 w 740898"/>
              <a:gd name="connsiteY12" fmla="*/ 0 h 3335254"/>
              <a:gd name="connsiteX0" fmla="*/ 446956 w 740898"/>
              <a:gd name="connsiteY0" fmla="*/ 3298234 h 3298234"/>
              <a:gd name="connsiteX1" fmla="*/ 596181 w 740898"/>
              <a:gd name="connsiteY1" fmla="*/ 2834684 h 3298234"/>
              <a:gd name="connsiteX2" fmla="*/ 673473 w 740898"/>
              <a:gd name="connsiteY2" fmla="*/ 2538728 h 3298234"/>
              <a:gd name="connsiteX3" fmla="*/ 737592 w 740898"/>
              <a:gd name="connsiteY3" fmla="*/ 2146087 h 3298234"/>
              <a:gd name="connsiteX4" fmla="*/ 725817 w 740898"/>
              <a:gd name="connsiteY4" fmla="*/ 1722290 h 3298234"/>
              <a:gd name="connsiteX5" fmla="*/ 675505 w 740898"/>
              <a:gd name="connsiteY5" fmla="*/ 1457685 h 3298234"/>
              <a:gd name="connsiteX6" fmla="*/ 565923 w 740898"/>
              <a:gd name="connsiteY6" fmla="*/ 1252352 h 3298234"/>
              <a:gd name="connsiteX7" fmla="*/ 339984 w 740898"/>
              <a:gd name="connsiteY7" fmla="*/ 998891 h 3298234"/>
              <a:gd name="connsiteX8" fmla="*/ 108799 w 740898"/>
              <a:gd name="connsiteY8" fmla="*/ 729043 h 3298234"/>
              <a:gd name="connsiteX9" fmla="*/ 16738 w 740898"/>
              <a:gd name="connsiteY9" fmla="*/ 500429 h 3298234"/>
              <a:gd name="connsiteX10" fmla="*/ 6726 w 740898"/>
              <a:gd name="connsiteY10" fmla="*/ 302651 h 3298234"/>
              <a:gd name="connsiteX11" fmla="*/ 28024 w 740898"/>
              <a:gd name="connsiteY11" fmla="*/ 132899 h 3298234"/>
              <a:gd name="connsiteX12" fmla="*/ 101048 w 740898"/>
              <a:gd name="connsiteY12" fmla="*/ 0 h 3298234"/>
              <a:gd name="connsiteX0" fmla="*/ 446956 w 740898"/>
              <a:gd name="connsiteY0" fmla="*/ 3298234 h 3298234"/>
              <a:gd name="connsiteX1" fmla="*/ 596181 w 740898"/>
              <a:gd name="connsiteY1" fmla="*/ 2834684 h 3298234"/>
              <a:gd name="connsiteX2" fmla="*/ 673473 w 740898"/>
              <a:gd name="connsiteY2" fmla="*/ 2538728 h 3298234"/>
              <a:gd name="connsiteX3" fmla="*/ 737592 w 740898"/>
              <a:gd name="connsiteY3" fmla="*/ 2146087 h 3298234"/>
              <a:gd name="connsiteX4" fmla="*/ 725817 w 740898"/>
              <a:gd name="connsiteY4" fmla="*/ 1722290 h 3298234"/>
              <a:gd name="connsiteX5" fmla="*/ 675505 w 740898"/>
              <a:gd name="connsiteY5" fmla="*/ 1457685 h 3298234"/>
              <a:gd name="connsiteX6" fmla="*/ 565923 w 740898"/>
              <a:gd name="connsiteY6" fmla="*/ 1252352 h 3298234"/>
              <a:gd name="connsiteX7" fmla="*/ 339984 w 740898"/>
              <a:gd name="connsiteY7" fmla="*/ 998891 h 3298234"/>
              <a:gd name="connsiteX8" fmla="*/ 108799 w 740898"/>
              <a:gd name="connsiteY8" fmla="*/ 729043 h 3298234"/>
              <a:gd name="connsiteX9" fmla="*/ 16738 w 740898"/>
              <a:gd name="connsiteY9" fmla="*/ 500429 h 3298234"/>
              <a:gd name="connsiteX10" fmla="*/ 6726 w 740898"/>
              <a:gd name="connsiteY10" fmla="*/ 302651 h 3298234"/>
              <a:gd name="connsiteX11" fmla="*/ 28024 w 740898"/>
              <a:gd name="connsiteY11" fmla="*/ 132899 h 3298234"/>
              <a:gd name="connsiteX12" fmla="*/ 101048 w 740898"/>
              <a:gd name="connsiteY12" fmla="*/ 0 h 3298234"/>
              <a:gd name="connsiteX0" fmla="*/ 442436 w 736378"/>
              <a:gd name="connsiteY0" fmla="*/ 3298234 h 3298234"/>
              <a:gd name="connsiteX1" fmla="*/ 591661 w 736378"/>
              <a:gd name="connsiteY1" fmla="*/ 2834684 h 3298234"/>
              <a:gd name="connsiteX2" fmla="*/ 668953 w 736378"/>
              <a:gd name="connsiteY2" fmla="*/ 2538728 h 3298234"/>
              <a:gd name="connsiteX3" fmla="*/ 733072 w 736378"/>
              <a:gd name="connsiteY3" fmla="*/ 2146087 h 3298234"/>
              <a:gd name="connsiteX4" fmla="*/ 721297 w 736378"/>
              <a:gd name="connsiteY4" fmla="*/ 1722290 h 3298234"/>
              <a:gd name="connsiteX5" fmla="*/ 670985 w 736378"/>
              <a:gd name="connsiteY5" fmla="*/ 1457685 h 3298234"/>
              <a:gd name="connsiteX6" fmla="*/ 561403 w 736378"/>
              <a:gd name="connsiteY6" fmla="*/ 1252352 h 3298234"/>
              <a:gd name="connsiteX7" fmla="*/ 335464 w 736378"/>
              <a:gd name="connsiteY7" fmla="*/ 998891 h 3298234"/>
              <a:gd name="connsiteX8" fmla="*/ 104279 w 736378"/>
              <a:gd name="connsiteY8" fmla="*/ 729043 h 3298234"/>
              <a:gd name="connsiteX9" fmla="*/ 12218 w 736378"/>
              <a:gd name="connsiteY9" fmla="*/ 500429 h 3298234"/>
              <a:gd name="connsiteX10" fmla="*/ 2206 w 736378"/>
              <a:gd name="connsiteY10" fmla="*/ 302651 h 3298234"/>
              <a:gd name="connsiteX11" fmla="*/ 23504 w 736378"/>
              <a:gd name="connsiteY11" fmla="*/ 132899 h 3298234"/>
              <a:gd name="connsiteX12" fmla="*/ 96528 w 736378"/>
              <a:gd name="connsiteY12" fmla="*/ 0 h 3298234"/>
              <a:gd name="connsiteX0" fmla="*/ 442436 w 736378"/>
              <a:gd name="connsiteY0" fmla="*/ 3298234 h 3298234"/>
              <a:gd name="connsiteX1" fmla="*/ 591661 w 736378"/>
              <a:gd name="connsiteY1" fmla="*/ 2834684 h 3298234"/>
              <a:gd name="connsiteX2" fmla="*/ 668953 w 736378"/>
              <a:gd name="connsiteY2" fmla="*/ 2538728 h 3298234"/>
              <a:gd name="connsiteX3" fmla="*/ 733072 w 736378"/>
              <a:gd name="connsiteY3" fmla="*/ 2146087 h 3298234"/>
              <a:gd name="connsiteX4" fmla="*/ 721297 w 736378"/>
              <a:gd name="connsiteY4" fmla="*/ 1722290 h 3298234"/>
              <a:gd name="connsiteX5" fmla="*/ 670985 w 736378"/>
              <a:gd name="connsiteY5" fmla="*/ 1457685 h 3298234"/>
              <a:gd name="connsiteX6" fmla="*/ 561403 w 736378"/>
              <a:gd name="connsiteY6" fmla="*/ 1252352 h 3298234"/>
              <a:gd name="connsiteX7" fmla="*/ 335464 w 736378"/>
              <a:gd name="connsiteY7" fmla="*/ 998891 h 3298234"/>
              <a:gd name="connsiteX8" fmla="*/ 104279 w 736378"/>
              <a:gd name="connsiteY8" fmla="*/ 729043 h 3298234"/>
              <a:gd name="connsiteX9" fmla="*/ 12218 w 736378"/>
              <a:gd name="connsiteY9" fmla="*/ 500429 h 3298234"/>
              <a:gd name="connsiteX10" fmla="*/ 2206 w 736378"/>
              <a:gd name="connsiteY10" fmla="*/ 302651 h 3298234"/>
              <a:gd name="connsiteX11" fmla="*/ 23504 w 736378"/>
              <a:gd name="connsiteY11" fmla="*/ 132899 h 3298234"/>
              <a:gd name="connsiteX12" fmla="*/ 96528 w 736378"/>
              <a:gd name="connsiteY12" fmla="*/ 0 h 3298234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1658624"/>
              <a:gd name="connsiteY0" fmla="*/ 3290830 h 3290830"/>
              <a:gd name="connsiteX1" fmla="*/ 591661 w 1658624"/>
              <a:gd name="connsiteY1" fmla="*/ 2827280 h 3290830"/>
              <a:gd name="connsiteX2" fmla="*/ 668953 w 1658624"/>
              <a:gd name="connsiteY2" fmla="*/ 2531324 h 3290830"/>
              <a:gd name="connsiteX3" fmla="*/ 733072 w 1658624"/>
              <a:gd name="connsiteY3" fmla="*/ 2138683 h 3290830"/>
              <a:gd name="connsiteX4" fmla="*/ 721297 w 1658624"/>
              <a:gd name="connsiteY4" fmla="*/ 1714886 h 3290830"/>
              <a:gd name="connsiteX5" fmla="*/ 670985 w 1658624"/>
              <a:gd name="connsiteY5" fmla="*/ 1450281 h 3290830"/>
              <a:gd name="connsiteX6" fmla="*/ 561403 w 1658624"/>
              <a:gd name="connsiteY6" fmla="*/ 1244948 h 3290830"/>
              <a:gd name="connsiteX7" fmla="*/ 335464 w 1658624"/>
              <a:gd name="connsiteY7" fmla="*/ 991487 h 3290830"/>
              <a:gd name="connsiteX8" fmla="*/ 104279 w 1658624"/>
              <a:gd name="connsiteY8" fmla="*/ 721639 h 3290830"/>
              <a:gd name="connsiteX9" fmla="*/ 12218 w 1658624"/>
              <a:gd name="connsiteY9" fmla="*/ 493025 h 3290830"/>
              <a:gd name="connsiteX10" fmla="*/ 2206 w 1658624"/>
              <a:gd name="connsiteY10" fmla="*/ 295247 h 3290830"/>
              <a:gd name="connsiteX11" fmla="*/ 23504 w 1658624"/>
              <a:gd name="connsiteY11" fmla="*/ 125495 h 3290830"/>
              <a:gd name="connsiteX12" fmla="*/ 1658624 w 1658624"/>
              <a:gd name="connsiteY12" fmla="*/ 0 h 3290830"/>
              <a:gd name="connsiteX0" fmla="*/ 552563 w 1768751"/>
              <a:gd name="connsiteY0" fmla="*/ 3290830 h 3290830"/>
              <a:gd name="connsiteX1" fmla="*/ 701788 w 1768751"/>
              <a:gd name="connsiteY1" fmla="*/ 2827280 h 3290830"/>
              <a:gd name="connsiteX2" fmla="*/ 779080 w 1768751"/>
              <a:gd name="connsiteY2" fmla="*/ 2531324 h 3290830"/>
              <a:gd name="connsiteX3" fmla="*/ 843199 w 1768751"/>
              <a:gd name="connsiteY3" fmla="*/ 2138683 h 3290830"/>
              <a:gd name="connsiteX4" fmla="*/ 831424 w 1768751"/>
              <a:gd name="connsiteY4" fmla="*/ 1714886 h 3290830"/>
              <a:gd name="connsiteX5" fmla="*/ 781112 w 1768751"/>
              <a:gd name="connsiteY5" fmla="*/ 1450281 h 3290830"/>
              <a:gd name="connsiteX6" fmla="*/ 671530 w 1768751"/>
              <a:gd name="connsiteY6" fmla="*/ 1244948 h 3290830"/>
              <a:gd name="connsiteX7" fmla="*/ 445591 w 1768751"/>
              <a:gd name="connsiteY7" fmla="*/ 991487 h 3290830"/>
              <a:gd name="connsiteX8" fmla="*/ 214406 w 1768751"/>
              <a:gd name="connsiteY8" fmla="*/ 721639 h 3290830"/>
              <a:gd name="connsiteX9" fmla="*/ 122345 w 1768751"/>
              <a:gd name="connsiteY9" fmla="*/ 493025 h 3290830"/>
              <a:gd name="connsiteX10" fmla="*/ 112333 w 1768751"/>
              <a:gd name="connsiteY10" fmla="*/ 295247 h 3290830"/>
              <a:gd name="connsiteX11" fmla="*/ 1622797 w 1768751"/>
              <a:gd name="connsiteY11" fmla="*/ 158152 h 3290830"/>
              <a:gd name="connsiteX12" fmla="*/ 1768751 w 1768751"/>
              <a:gd name="connsiteY12" fmla="*/ 0 h 3290830"/>
              <a:gd name="connsiteX0" fmla="*/ 552563 w 1768751"/>
              <a:gd name="connsiteY0" fmla="*/ 3290830 h 3290830"/>
              <a:gd name="connsiteX1" fmla="*/ 701788 w 1768751"/>
              <a:gd name="connsiteY1" fmla="*/ 2827280 h 3290830"/>
              <a:gd name="connsiteX2" fmla="*/ 779080 w 1768751"/>
              <a:gd name="connsiteY2" fmla="*/ 2531324 h 3290830"/>
              <a:gd name="connsiteX3" fmla="*/ 843199 w 1768751"/>
              <a:gd name="connsiteY3" fmla="*/ 2138683 h 3290830"/>
              <a:gd name="connsiteX4" fmla="*/ 831424 w 1768751"/>
              <a:gd name="connsiteY4" fmla="*/ 1714886 h 3290830"/>
              <a:gd name="connsiteX5" fmla="*/ 781112 w 1768751"/>
              <a:gd name="connsiteY5" fmla="*/ 1450281 h 3290830"/>
              <a:gd name="connsiteX6" fmla="*/ 671530 w 1768751"/>
              <a:gd name="connsiteY6" fmla="*/ 1244948 h 3290830"/>
              <a:gd name="connsiteX7" fmla="*/ 445591 w 1768751"/>
              <a:gd name="connsiteY7" fmla="*/ 991487 h 3290830"/>
              <a:gd name="connsiteX8" fmla="*/ 214406 w 1768751"/>
              <a:gd name="connsiteY8" fmla="*/ 721639 h 3290830"/>
              <a:gd name="connsiteX9" fmla="*/ 122345 w 1768751"/>
              <a:gd name="connsiteY9" fmla="*/ 493025 h 3290830"/>
              <a:gd name="connsiteX10" fmla="*/ 112333 w 1768751"/>
              <a:gd name="connsiteY10" fmla="*/ 295247 h 3290830"/>
              <a:gd name="connsiteX11" fmla="*/ 1622797 w 1768751"/>
              <a:gd name="connsiteY11" fmla="*/ 158152 h 3290830"/>
              <a:gd name="connsiteX12" fmla="*/ 1768751 w 1768751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8496 w 1724684"/>
              <a:gd name="connsiteY0" fmla="*/ 3290830 h 3290830"/>
              <a:gd name="connsiteX1" fmla="*/ 657721 w 1724684"/>
              <a:gd name="connsiteY1" fmla="*/ 2827280 h 3290830"/>
              <a:gd name="connsiteX2" fmla="*/ 735013 w 1724684"/>
              <a:gd name="connsiteY2" fmla="*/ 2531324 h 3290830"/>
              <a:gd name="connsiteX3" fmla="*/ 799132 w 1724684"/>
              <a:gd name="connsiteY3" fmla="*/ 2138683 h 3290830"/>
              <a:gd name="connsiteX4" fmla="*/ 787357 w 1724684"/>
              <a:gd name="connsiteY4" fmla="*/ 1714886 h 3290830"/>
              <a:gd name="connsiteX5" fmla="*/ 737045 w 1724684"/>
              <a:gd name="connsiteY5" fmla="*/ 1450281 h 3290830"/>
              <a:gd name="connsiteX6" fmla="*/ 627463 w 1724684"/>
              <a:gd name="connsiteY6" fmla="*/ 1244948 h 3290830"/>
              <a:gd name="connsiteX7" fmla="*/ 401524 w 1724684"/>
              <a:gd name="connsiteY7" fmla="*/ 991487 h 3290830"/>
              <a:gd name="connsiteX8" fmla="*/ 170339 w 1724684"/>
              <a:gd name="connsiteY8" fmla="*/ 721639 h 3290830"/>
              <a:gd name="connsiteX9" fmla="*/ 78278 w 1724684"/>
              <a:gd name="connsiteY9" fmla="*/ 493025 h 3290830"/>
              <a:gd name="connsiteX10" fmla="*/ 1365420 w 1724684"/>
              <a:gd name="connsiteY10" fmla="*/ 344010 h 3290830"/>
              <a:gd name="connsiteX11" fmla="*/ 1578730 w 1724684"/>
              <a:gd name="connsiteY11" fmla="*/ 158152 h 3290830"/>
              <a:gd name="connsiteX12" fmla="*/ 1724684 w 1724684"/>
              <a:gd name="connsiteY12" fmla="*/ 0 h 3290830"/>
              <a:gd name="connsiteX0" fmla="*/ 508496 w 1724684"/>
              <a:gd name="connsiteY0" fmla="*/ 3290830 h 3290830"/>
              <a:gd name="connsiteX1" fmla="*/ 657721 w 1724684"/>
              <a:gd name="connsiteY1" fmla="*/ 2827280 h 3290830"/>
              <a:gd name="connsiteX2" fmla="*/ 735013 w 1724684"/>
              <a:gd name="connsiteY2" fmla="*/ 2531324 h 3290830"/>
              <a:gd name="connsiteX3" fmla="*/ 799132 w 1724684"/>
              <a:gd name="connsiteY3" fmla="*/ 2138683 h 3290830"/>
              <a:gd name="connsiteX4" fmla="*/ 787357 w 1724684"/>
              <a:gd name="connsiteY4" fmla="*/ 1714886 h 3290830"/>
              <a:gd name="connsiteX5" fmla="*/ 737045 w 1724684"/>
              <a:gd name="connsiteY5" fmla="*/ 1450281 h 3290830"/>
              <a:gd name="connsiteX6" fmla="*/ 627463 w 1724684"/>
              <a:gd name="connsiteY6" fmla="*/ 1244948 h 3290830"/>
              <a:gd name="connsiteX7" fmla="*/ 401524 w 1724684"/>
              <a:gd name="connsiteY7" fmla="*/ 991487 h 3290830"/>
              <a:gd name="connsiteX8" fmla="*/ 170339 w 1724684"/>
              <a:gd name="connsiteY8" fmla="*/ 721639 h 3290830"/>
              <a:gd name="connsiteX9" fmla="*/ 78278 w 1724684"/>
              <a:gd name="connsiteY9" fmla="*/ 493025 h 3290830"/>
              <a:gd name="connsiteX10" fmla="*/ 1365420 w 1724684"/>
              <a:gd name="connsiteY10" fmla="*/ 344010 h 3290830"/>
              <a:gd name="connsiteX11" fmla="*/ 1578730 w 1724684"/>
              <a:gd name="connsiteY11" fmla="*/ 158152 h 3290830"/>
              <a:gd name="connsiteX12" fmla="*/ 1724684 w 1724684"/>
              <a:gd name="connsiteY12" fmla="*/ 0 h 3290830"/>
              <a:gd name="connsiteX0" fmla="*/ 508496 w 1724684"/>
              <a:gd name="connsiteY0" fmla="*/ 3290830 h 3290830"/>
              <a:gd name="connsiteX1" fmla="*/ 657721 w 1724684"/>
              <a:gd name="connsiteY1" fmla="*/ 2827280 h 3290830"/>
              <a:gd name="connsiteX2" fmla="*/ 735013 w 1724684"/>
              <a:gd name="connsiteY2" fmla="*/ 2531324 h 3290830"/>
              <a:gd name="connsiteX3" fmla="*/ 799132 w 1724684"/>
              <a:gd name="connsiteY3" fmla="*/ 2138683 h 3290830"/>
              <a:gd name="connsiteX4" fmla="*/ 787357 w 1724684"/>
              <a:gd name="connsiteY4" fmla="*/ 1714886 h 3290830"/>
              <a:gd name="connsiteX5" fmla="*/ 737045 w 1724684"/>
              <a:gd name="connsiteY5" fmla="*/ 1450281 h 3290830"/>
              <a:gd name="connsiteX6" fmla="*/ 627463 w 1724684"/>
              <a:gd name="connsiteY6" fmla="*/ 1244948 h 3290830"/>
              <a:gd name="connsiteX7" fmla="*/ 401524 w 1724684"/>
              <a:gd name="connsiteY7" fmla="*/ 991487 h 3290830"/>
              <a:gd name="connsiteX8" fmla="*/ 170339 w 1724684"/>
              <a:gd name="connsiteY8" fmla="*/ 721639 h 3290830"/>
              <a:gd name="connsiteX9" fmla="*/ 78278 w 1724684"/>
              <a:gd name="connsiteY9" fmla="*/ 493025 h 3290830"/>
              <a:gd name="connsiteX10" fmla="*/ 1365420 w 1724684"/>
              <a:gd name="connsiteY10" fmla="*/ 344010 h 3290830"/>
              <a:gd name="connsiteX11" fmla="*/ 1578730 w 1724684"/>
              <a:gd name="connsiteY11" fmla="*/ 158152 h 3290830"/>
              <a:gd name="connsiteX12" fmla="*/ 1724684 w 1724684"/>
              <a:gd name="connsiteY12" fmla="*/ 0 h 3290830"/>
              <a:gd name="connsiteX0" fmla="*/ 372253 w 1588441"/>
              <a:gd name="connsiteY0" fmla="*/ 3290830 h 3290830"/>
              <a:gd name="connsiteX1" fmla="*/ 521478 w 1588441"/>
              <a:gd name="connsiteY1" fmla="*/ 2827280 h 3290830"/>
              <a:gd name="connsiteX2" fmla="*/ 598770 w 1588441"/>
              <a:gd name="connsiteY2" fmla="*/ 2531324 h 3290830"/>
              <a:gd name="connsiteX3" fmla="*/ 662889 w 1588441"/>
              <a:gd name="connsiteY3" fmla="*/ 2138683 h 3290830"/>
              <a:gd name="connsiteX4" fmla="*/ 651114 w 1588441"/>
              <a:gd name="connsiteY4" fmla="*/ 1714886 h 3290830"/>
              <a:gd name="connsiteX5" fmla="*/ 600802 w 1588441"/>
              <a:gd name="connsiteY5" fmla="*/ 1450281 h 3290830"/>
              <a:gd name="connsiteX6" fmla="*/ 491220 w 1588441"/>
              <a:gd name="connsiteY6" fmla="*/ 1244948 h 3290830"/>
              <a:gd name="connsiteX7" fmla="*/ 265281 w 1588441"/>
              <a:gd name="connsiteY7" fmla="*/ 991487 h 3290830"/>
              <a:gd name="connsiteX8" fmla="*/ 34096 w 1588441"/>
              <a:gd name="connsiteY8" fmla="*/ 721639 h 3290830"/>
              <a:gd name="connsiteX9" fmla="*/ 1055037 w 1588441"/>
              <a:gd name="connsiteY9" fmla="*/ 559226 h 3290830"/>
              <a:gd name="connsiteX10" fmla="*/ 1229177 w 1588441"/>
              <a:gd name="connsiteY10" fmla="*/ 344010 h 3290830"/>
              <a:gd name="connsiteX11" fmla="*/ 1442487 w 1588441"/>
              <a:gd name="connsiteY11" fmla="*/ 158152 h 3290830"/>
              <a:gd name="connsiteX12" fmla="*/ 1588441 w 1588441"/>
              <a:gd name="connsiteY12" fmla="*/ 0 h 3290830"/>
              <a:gd name="connsiteX0" fmla="*/ 372253 w 1588441"/>
              <a:gd name="connsiteY0" fmla="*/ 3290830 h 3290830"/>
              <a:gd name="connsiteX1" fmla="*/ 521478 w 1588441"/>
              <a:gd name="connsiteY1" fmla="*/ 2827280 h 3290830"/>
              <a:gd name="connsiteX2" fmla="*/ 598770 w 1588441"/>
              <a:gd name="connsiteY2" fmla="*/ 2531324 h 3290830"/>
              <a:gd name="connsiteX3" fmla="*/ 662889 w 1588441"/>
              <a:gd name="connsiteY3" fmla="*/ 2138683 h 3290830"/>
              <a:gd name="connsiteX4" fmla="*/ 651114 w 1588441"/>
              <a:gd name="connsiteY4" fmla="*/ 1714886 h 3290830"/>
              <a:gd name="connsiteX5" fmla="*/ 600802 w 1588441"/>
              <a:gd name="connsiteY5" fmla="*/ 1450281 h 3290830"/>
              <a:gd name="connsiteX6" fmla="*/ 491220 w 1588441"/>
              <a:gd name="connsiteY6" fmla="*/ 1244948 h 3290830"/>
              <a:gd name="connsiteX7" fmla="*/ 265281 w 1588441"/>
              <a:gd name="connsiteY7" fmla="*/ 991487 h 3290830"/>
              <a:gd name="connsiteX8" fmla="*/ 34096 w 1588441"/>
              <a:gd name="connsiteY8" fmla="*/ 721639 h 3290830"/>
              <a:gd name="connsiteX9" fmla="*/ 1055037 w 1588441"/>
              <a:gd name="connsiteY9" fmla="*/ 559226 h 3290830"/>
              <a:gd name="connsiteX10" fmla="*/ 1229177 w 1588441"/>
              <a:gd name="connsiteY10" fmla="*/ 344010 h 3290830"/>
              <a:gd name="connsiteX11" fmla="*/ 1442487 w 1588441"/>
              <a:gd name="connsiteY11" fmla="*/ 158152 h 3290830"/>
              <a:gd name="connsiteX12" fmla="*/ 1588441 w 1588441"/>
              <a:gd name="connsiteY12" fmla="*/ 0 h 3290830"/>
              <a:gd name="connsiteX0" fmla="*/ 121272 w 1337460"/>
              <a:gd name="connsiteY0" fmla="*/ 3290830 h 3290830"/>
              <a:gd name="connsiteX1" fmla="*/ 270497 w 1337460"/>
              <a:gd name="connsiteY1" fmla="*/ 2827280 h 3290830"/>
              <a:gd name="connsiteX2" fmla="*/ 347789 w 1337460"/>
              <a:gd name="connsiteY2" fmla="*/ 2531324 h 3290830"/>
              <a:gd name="connsiteX3" fmla="*/ 411908 w 1337460"/>
              <a:gd name="connsiteY3" fmla="*/ 2138683 h 3290830"/>
              <a:gd name="connsiteX4" fmla="*/ 400133 w 1337460"/>
              <a:gd name="connsiteY4" fmla="*/ 1714886 h 3290830"/>
              <a:gd name="connsiteX5" fmla="*/ 349821 w 1337460"/>
              <a:gd name="connsiteY5" fmla="*/ 1450281 h 3290830"/>
              <a:gd name="connsiteX6" fmla="*/ 240239 w 1337460"/>
              <a:gd name="connsiteY6" fmla="*/ 1244948 h 3290830"/>
              <a:gd name="connsiteX7" fmla="*/ 14300 w 1337460"/>
              <a:gd name="connsiteY7" fmla="*/ 991487 h 3290830"/>
              <a:gd name="connsiteX8" fmla="*/ 693378 w 1337460"/>
              <a:gd name="connsiteY8" fmla="*/ 734052 h 3290830"/>
              <a:gd name="connsiteX9" fmla="*/ 804056 w 1337460"/>
              <a:gd name="connsiteY9" fmla="*/ 559226 h 3290830"/>
              <a:gd name="connsiteX10" fmla="*/ 978196 w 1337460"/>
              <a:gd name="connsiteY10" fmla="*/ 344010 h 3290830"/>
              <a:gd name="connsiteX11" fmla="*/ 1191506 w 1337460"/>
              <a:gd name="connsiteY11" fmla="*/ 158152 h 3290830"/>
              <a:gd name="connsiteX12" fmla="*/ 1337460 w 1337460"/>
              <a:gd name="connsiteY12" fmla="*/ 0 h 3290830"/>
              <a:gd name="connsiteX0" fmla="*/ 121272 w 1337460"/>
              <a:gd name="connsiteY0" fmla="*/ 3290830 h 3290830"/>
              <a:gd name="connsiteX1" fmla="*/ 270497 w 1337460"/>
              <a:gd name="connsiteY1" fmla="*/ 2827280 h 3290830"/>
              <a:gd name="connsiteX2" fmla="*/ 347789 w 1337460"/>
              <a:gd name="connsiteY2" fmla="*/ 2531324 h 3290830"/>
              <a:gd name="connsiteX3" fmla="*/ 411908 w 1337460"/>
              <a:gd name="connsiteY3" fmla="*/ 2138683 h 3290830"/>
              <a:gd name="connsiteX4" fmla="*/ 400133 w 1337460"/>
              <a:gd name="connsiteY4" fmla="*/ 1714886 h 3290830"/>
              <a:gd name="connsiteX5" fmla="*/ 349821 w 1337460"/>
              <a:gd name="connsiteY5" fmla="*/ 1450281 h 3290830"/>
              <a:gd name="connsiteX6" fmla="*/ 240239 w 1337460"/>
              <a:gd name="connsiteY6" fmla="*/ 1244948 h 3290830"/>
              <a:gd name="connsiteX7" fmla="*/ 14300 w 1337460"/>
              <a:gd name="connsiteY7" fmla="*/ 991487 h 3290830"/>
              <a:gd name="connsiteX8" fmla="*/ 693378 w 1337460"/>
              <a:gd name="connsiteY8" fmla="*/ 734052 h 3290830"/>
              <a:gd name="connsiteX9" fmla="*/ 804056 w 1337460"/>
              <a:gd name="connsiteY9" fmla="*/ 559226 h 3290830"/>
              <a:gd name="connsiteX10" fmla="*/ 978196 w 1337460"/>
              <a:gd name="connsiteY10" fmla="*/ 344010 h 3290830"/>
              <a:gd name="connsiteX11" fmla="*/ 1191506 w 1337460"/>
              <a:gd name="connsiteY11" fmla="*/ 158152 h 3290830"/>
              <a:gd name="connsiteX12" fmla="*/ 1337460 w 1337460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228549 w 1216188"/>
              <a:gd name="connsiteY5" fmla="*/ 1450281 h 3290830"/>
              <a:gd name="connsiteX6" fmla="*/ 118967 w 1216188"/>
              <a:gd name="connsiteY6" fmla="*/ 1244948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228549 w 1216188"/>
              <a:gd name="connsiteY5" fmla="*/ 1450281 h 3290830"/>
              <a:gd name="connsiteX6" fmla="*/ 118967 w 1216188"/>
              <a:gd name="connsiteY6" fmla="*/ 1244948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228549 w 1216188"/>
              <a:gd name="connsiteY5" fmla="*/ 1450281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228549 w 1216188"/>
              <a:gd name="connsiteY5" fmla="*/ 1450281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444363 w 1216188"/>
              <a:gd name="connsiteY4" fmla="*/ 1723161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418900 w 1216188"/>
              <a:gd name="connsiteY3" fmla="*/ 2138683 h 3290830"/>
              <a:gd name="connsiteX4" fmla="*/ 444363 w 1216188"/>
              <a:gd name="connsiteY4" fmla="*/ 1723161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313405 w 1216188"/>
              <a:gd name="connsiteY2" fmla="*/ 2572700 h 3290830"/>
              <a:gd name="connsiteX3" fmla="*/ 418900 w 1216188"/>
              <a:gd name="connsiteY3" fmla="*/ 2138683 h 3290830"/>
              <a:gd name="connsiteX4" fmla="*/ 444363 w 1216188"/>
              <a:gd name="connsiteY4" fmla="*/ 1723161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78188 w 1216188"/>
              <a:gd name="connsiteY1" fmla="*/ 2938994 h 3290830"/>
              <a:gd name="connsiteX2" fmla="*/ 313405 w 1216188"/>
              <a:gd name="connsiteY2" fmla="*/ 2572700 h 3290830"/>
              <a:gd name="connsiteX3" fmla="*/ 418900 w 1216188"/>
              <a:gd name="connsiteY3" fmla="*/ 2138683 h 3290830"/>
              <a:gd name="connsiteX4" fmla="*/ 444363 w 1216188"/>
              <a:gd name="connsiteY4" fmla="*/ 1723161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174812"/>
              <a:gd name="connsiteY0" fmla="*/ 3261867 h 3261867"/>
              <a:gd name="connsiteX1" fmla="*/ 136812 w 1174812"/>
              <a:gd name="connsiteY1" fmla="*/ 2938994 h 3261867"/>
              <a:gd name="connsiteX2" fmla="*/ 272029 w 1174812"/>
              <a:gd name="connsiteY2" fmla="*/ 2572700 h 3261867"/>
              <a:gd name="connsiteX3" fmla="*/ 377524 w 1174812"/>
              <a:gd name="connsiteY3" fmla="*/ 2138683 h 3261867"/>
              <a:gd name="connsiteX4" fmla="*/ 402987 w 1174812"/>
              <a:gd name="connsiteY4" fmla="*/ 1723161 h 3261867"/>
              <a:gd name="connsiteX5" fmla="*/ 394051 w 1174812"/>
              <a:gd name="connsiteY5" fmla="*/ 1388218 h 3261867"/>
              <a:gd name="connsiteX6" fmla="*/ 396183 w 1174812"/>
              <a:gd name="connsiteY6" fmla="*/ 1116683 h 3261867"/>
              <a:gd name="connsiteX7" fmla="*/ 455736 w 1174812"/>
              <a:gd name="connsiteY7" fmla="*/ 921149 h 3261867"/>
              <a:gd name="connsiteX8" fmla="*/ 530730 w 1174812"/>
              <a:gd name="connsiteY8" fmla="*/ 734052 h 3261867"/>
              <a:gd name="connsiteX9" fmla="*/ 641408 w 1174812"/>
              <a:gd name="connsiteY9" fmla="*/ 559226 h 3261867"/>
              <a:gd name="connsiteX10" fmla="*/ 815548 w 1174812"/>
              <a:gd name="connsiteY10" fmla="*/ 344010 h 3261867"/>
              <a:gd name="connsiteX11" fmla="*/ 1028858 w 1174812"/>
              <a:gd name="connsiteY11" fmla="*/ 158152 h 3261867"/>
              <a:gd name="connsiteX12" fmla="*/ 1174812 w 1174812"/>
              <a:gd name="connsiteY12" fmla="*/ 0 h 3261867"/>
              <a:gd name="connsiteX0" fmla="*/ 0 w 1174812"/>
              <a:gd name="connsiteY0" fmla="*/ 3261867 h 3261867"/>
              <a:gd name="connsiteX1" fmla="*/ 136812 w 1174812"/>
              <a:gd name="connsiteY1" fmla="*/ 2938994 h 3261867"/>
              <a:gd name="connsiteX2" fmla="*/ 272029 w 1174812"/>
              <a:gd name="connsiteY2" fmla="*/ 2572700 h 3261867"/>
              <a:gd name="connsiteX3" fmla="*/ 377524 w 1174812"/>
              <a:gd name="connsiteY3" fmla="*/ 2138683 h 3261867"/>
              <a:gd name="connsiteX4" fmla="*/ 402987 w 1174812"/>
              <a:gd name="connsiteY4" fmla="*/ 1723161 h 3261867"/>
              <a:gd name="connsiteX5" fmla="*/ 394051 w 1174812"/>
              <a:gd name="connsiteY5" fmla="*/ 1388218 h 3261867"/>
              <a:gd name="connsiteX6" fmla="*/ 396183 w 1174812"/>
              <a:gd name="connsiteY6" fmla="*/ 1116683 h 3261867"/>
              <a:gd name="connsiteX7" fmla="*/ 455736 w 1174812"/>
              <a:gd name="connsiteY7" fmla="*/ 921149 h 3261867"/>
              <a:gd name="connsiteX8" fmla="*/ 530730 w 1174812"/>
              <a:gd name="connsiteY8" fmla="*/ 734052 h 3261867"/>
              <a:gd name="connsiteX9" fmla="*/ 641408 w 1174812"/>
              <a:gd name="connsiteY9" fmla="*/ 559226 h 3261867"/>
              <a:gd name="connsiteX10" fmla="*/ 815548 w 1174812"/>
              <a:gd name="connsiteY10" fmla="*/ 344010 h 3261867"/>
              <a:gd name="connsiteX11" fmla="*/ 1028858 w 1174812"/>
              <a:gd name="connsiteY11" fmla="*/ 158152 h 3261867"/>
              <a:gd name="connsiteX12" fmla="*/ 1174812 w 1174812"/>
              <a:gd name="connsiteY12" fmla="*/ 0 h 3261867"/>
              <a:gd name="connsiteX0" fmla="*/ 0 w 1174812"/>
              <a:gd name="connsiteY0" fmla="*/ 3261867 h 3261867"/>
              <a:gd name="connsiteX1" fmla="*/ 136812 w 1174812"/>
              <a:gd name="connsiteY1" fmla="*/ 2938994 h 3261867"/>
              <a:gd name="connsiteX2" fmla="*/ 272029 w 1174812"/>
              <a:gd name="connsiteY2" fmla="*/ 2572700 h 3261867"/>
              <a:gd name="connsiteX3" fmla="*/ 377524 w 1174812"/>
              <a:gd name="connsiteY3" fmla="*/ 2138683 h 3261867"/>
              <a:gd name="connsiteX4" fmla="*/ 402987 w 1174812"/>
              <a:gd name="connsiteY4" fmla="*/ 1723161 h 3261867"/>
              <a:gd name="connsiteX5" fmla="*/ 394051 w 1174812"/>
              <a:gd name="connsiteY5" fmla="*/ 1388218 h 3261867"/>
              <a:gd name="connsiteX6" fmla="*/ 396183 w 1174812"/>
              <a:gd name="connsiteY6" fmla="*/ 1116683 h 3261867"/>
              <a:gd name="connsiteX7" fmla="*/ 447461 w 1174812"/>
              <a:gd name="connsiteY7" fmla="*/ 912874 h 3261867"/>
              <a:gd name="connsiteX8" fmla="*/ 530730 w 1174812"/>
              <a:gd name="connsiteY8" fmla="*/ 734052 h 3261867"/>
              <a:gd name="connsiteX9" fmla="*/ 641408 w 1174812"/>
              <a:gd name="connsiteY9" fmla="*/ 559226 h 3261867"/>
              <a:gd name="connsiteX10" fmla="*/ 815548 w 1174812"/>
              <a:gd name="connsiteY10" fmla="*/ 344010 h 3261867"/>
              <a:gd name="connsiteX11" fmla="*/ 1028858 w 1174812"/>
              <a:gd name="connsiteY11" fmla="*/ 158152 h 3261867"/>
              <a:gd name="connsiteX12" fmla="*/ 1174812 w 1174812"/>
              <a:gd name="connsiteY12" fmla="*/ 0 h 3261867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0674" h="3212216">
                <a:moveTo>
                  <a:pt x="0" y="3212216"/>
                </a:moveTo>
                <a:cubicBezTo>
                  <a:pt x="64363" y="3021400"/>
                  <a:pt x="91474" y="3004204"/>
                  <a:pt x="136812" y="2889343"/>
                </a:cubicBezTo>
                <a:cubicBezTo>
                  <a:pt x="182150" y="2774482"/>
                  <a:pt x="231910" y="2656434"/>
                  <a:pt x="272029" y="2523049"/>
                </a:cubicBezTo>
                <a:cubicBezTo>
                  <a:pt x="312148" y="2389664"/>
                  <a:pt x="355698" y="2230622"/>
                  <a:pt x="377524" y="2089032"/>
                </a:cubicBezTo>
                <a:cubicBezTo>
                  <a:pt x="399350" y="1947442"/>
                  <a:pt x="400233" y="1798587"/>
                  <a:pt x="402987" y="1673510"/>
                </a:cubicBezTo>
                <a:cubicBezTo>
                  <a:pt x="405741" y="1548433"/>
                  <a:pt x="395185" y="1439647"/>
                  <a:pt x="394051" y="1338567"/>
                </a:cubicBezTo>
                <a:cubicBezTo>
                  <a:pt x="392917" y="1237487"/>
                  <a:pt x="387281" y="1146256"/>
                  <a:pt x="396183" y="1067032"/>
                </a:cubicBezTo>
                <a:cubicBezTo>
                  <a:pt x="405085" y="987808"/>
                  <a:pt x="425037" y="926995"/>
                  <a:pt x="447461" y="863223"/>
                </a:cubicBezTo>
                <a:cubicBezTo>
                  <a:pt x="469885" y="799451"/>
                  <a:pt x="498406" y="743342"/>
                  <a:pt x="530730" y="684401"/>
                </a:cubicBezTo>
                <a:cubicBezTo>
                  <a:pt x="563055" y="625460"/>
                  <a:pt x="593938" y="574582"/>
                  <a:pt x="641408" y="509575"/>
                </a:cubicBezTo>
                <a:cubicBezTo>
                  <a:pt x="688878" y="444568"/>
                  <a:pt x="750973" y="361205"/>
                  <a:pt x="815548" y="294359"/>
                </a:cubicBezTo>
                <a:cubicBezTo>
                  <a:pt x="880123" y="227513"/>
                  <a:pt x="924319" y="205757"/>
                  <a:pt x="1028858" y="108501"/>
                </a:cubicBezTo>
                <a:cubicBezTo>
                  <a:pt x="1081140" y="65241"/>
                  <a:pt x="1125206" y="38088"/>
                  <a:pt x="1170674" y="0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32">
            <a:extLst>
              <a:ext uri="{FF2B5EF4-FFF2-40B4-BE49-F238E27FC236}">
                <a16:creationId xmlns:a16="http://schemas.microsoft.com/office/drawing/2014/main" id="{F7E9690F-D9AF-634F-A7A0-6F7E01BDEE23}"/>
              </a:ext>
            </a:extLst>
          </p:cNvPr>
          <p:cNvSpPr/>
          <p:nvPr/>
        </p:nvSpPr>
        <p:spPr>
          <a:xfrm>
            <a:off x="80781" y="3179234"/>
            <a:ext cx="2316777" cy="3208078"/>
          </a:xfrm>
          <a:custGeom>
            <a:avLst/>
            <a:gdLst>
              <a:gd name="connsiteX0" fmla="*/ 244736 w 621795"/>
              <a:gd name="connsiteY0" fmla="*/ 3688423 h 3688423"/>
              <a:gd name="connsiteX1" fmla="*/ 542686 w 621795"/>
              <a:gd name="connsiteY1" fmla="*/ 2681555 h 3688423"/>
              <a:gd name="connsiteX2" fmla="*/ 614605 w 621795"/>
              <a:gd name="connsiteY2" fmla="*/ 2270589 h 3688423"/>
              <a:gd name="connsiteX3" fmla="*/ 614605 w 621795"/>
              <a:gd name="connsiteY3" fmla="*/ 1962364 h 3688423"/>
              <a:gd name="connsiteX4" fmla="*/ 573509 w 621795"/>
              <a:gd name="connsiteY4" fmla="*/ 1592495 h 3688423"/>
              <a:gd name="connsiteX5" fmla="*/ 450219 w 621795"/>
              <a:gd name="connsiteY5" fmla="*/ 1345915 h 3688423"/>
              <a:gd name="connsiteX6" fmla="*/ 296106 w 621795"/>
              <a:gd name="connsiteY6" fmla="*/ 1119884 h 3688423"/>
              <a:gd name="connsiteX7" fmla="*/ 111172 w 621795"/>
              <a:gd name="connsiteY7" fmla="*/ 770562 h 3688423"/>
              <a:gd name="connsiteX8" fmla="*/ 28978 w 621795"/>
              <a:gd name="connsiteY8" fmla="*/ 554805 h 3688423"/>
              <a:gd name="connsiteX9" fmla="*/ 8430 w 621795"/>
              <a:gd name="connsiteY9" fmla="*/ 369870 h 3688423"/>
              <a:gd name="connsiteX10" fmla="*/ 8430 w 621795"/>
              <a:gd name="connsiteY10" fmla="*/ 174661 h 3688423"/>
              <a:gd name="connsiteX11" fmla="*/ 111172 w 621795"/>
              <a:gd name="connsiteY11" fmla="*/ 30823 h 3688423"/>
              <a:gd name="connsiteX12" fmla="*/ 296106 w 621795"/>
              <a:gd name="connsiteY12" fmla="*/ 0 h 3688423"/>
              <a:gd name="connsiteX0" fmla="*/ 418331 w 621795"/>
              <a:gd name="connsiteY0" fmla="*/ 3442265 h 3442265"/>
              <a:gd name="connsiteX1" fmla="*/ 542686 w 621795"/>
              <a:gd name="connsiteY1" fmla="*/ 2681555 h 3442265"/>
              <a:gd name="connsiteX2" fmla="*/ 614605 w 621795"/>
              <a:gd name="connsiteY2" fmla="*/ 2270589 h 3442265"/>
              <a:gd name="connsiteX3" fmla="*/ 614605 w 621795"/>
              <a:gd name="connsiteY3" fmla="*/ 1962364 h 3442265"/>
              <a:gd name="connsiteX4" fmla="*/ 573509 w 621795"/>
              <a:gd name="connsiteY4" fmla="*/ 1592495 h 3442265"/>
              <a:gd name="connsiteX5" fmla="*/ 450219 w 621795"/>
              <a:gd name="connsiteY5" fmla="*/ 1345915 h 3442265"/>
              <a:gd name="connsiteX6" fmla="*/ 296106 w 621795"/>
              <a:gd name="connsiteY6" fmla="*/ 1119884 h 3442265"/>
              <a:gd name="connsiteX7" fmla="*/ 111172 w 621795"/>
              <a:gd name="connsiteY7" fmla="*/ 770562 h 3442265"/>
              <a:gd name="connsiteX8" fmla="*/ 28978 w 621795"/>
              <a:gd name="connsiteY8" fmla="*/ 554805 h 3442265"/>
              <a:gd name="connsiteX9" fmla="*/ 8430 w 621795"/>
              <a:gd name="connsiteY9" fmla="*/ 369870 h 3442265"/>
              <a:gd name="connsiteX10" fmla="*/ 8430 w 621795"/>
              <a:gd name="connsiteY10" fmla="*/ 174661 h 3442265"/>
              <a:gd name="connsiteX11" fmla="*/ 111172 w 621795"/>
              <a:gd name="connsiteY11" fmla="*/ 30823 h 3442265"/>
              <a:gd name="connsiteX12" fmla="*/ 296106 w 621795"/>
              <a:gd name="connsiteY12" fmla="*/ 0 h 3442265"/>
              <a:gd name="connsiteX0" fmla="*/ 418331 w 667650"/>
              <a:gd name="connsiteY0" fmla="*/ 3442265 h 3442265"/>
              <a:gd name="connsiteX1" fmla="*/ 658963 w 667650"/>
              <a:gd name="connsiteY1" fmla="*/ 2643368 h 3442265"/>
              <a:gd name="connsiteX2" fmla="*/ 614605 w 667650"/>
              <a:gd name="connsiteY2" fmla="*/ 2270589 h 3442265"/>
              <a:gd name="connsiteX3" fmla="*/ 614605 w 667650"/>
              <a:gd name="connsiteY3" fmla="*/ 1962364 h 3442265"/>
              <a:gd name="connsiteX4" fmla="*/ 573509 w 667650"/>
              <a:gd name="connsiteY4" fmla="*/ 1592495 h 3442265"/>
              <a:gd name="connsiteX5" fmla="*/ 450219 w 667650"/>
              <a:gd name="connsiteY5" fmla="*/ 1345915 h 3442265"/>
              <a:gd name="connsiteX6" fmla="*/ 296106 w 667650"/>
              <a:gd name="connsiteY6" fmla="*/ 1119884 h 3442265"/>
              <a:gd name="connsiteX7" fmla="*/ 111172 w 667650"/>
              <a:gd name="connsiteY7" fmla="*/ 770562 h 3442265"/>
              <a:gd name="connsiteX8" fmla="*/ 28978 w 667650"/>
              <a:gd name="connsiteY8" fmla="*/ 554805 h 3442265"/>
              <a:gd name="connsiteX9" fmla="*/ 8430 w 667650"/>
              <a:gd name="connsiteY9" fmla="*/ 369870 h 3442265"/>
              <a:gd name="connsiteX10" fmla="*/ 8430 w 667650"/>
              <a:gd name="connsiteY10" fmla="*/ 174661 h 3442265"/>
              <a:gd name="connsiteX11" fmla="*/ 111172 w 667650"/>
              <a:gd name="connsiteY11" fmla="*/ 30823 h 3442265"/>
              <a:gd name="connsiteX12" fmla="*/ 296106 w 667650"/>
              <a:gd name="connsiteY12" fmla="*/ 0 h 3442265"/>
              <a:gd name="connsiteX0" fmla="*/ 418331 w 755975"/>
              <a:gd name="connsiteY0" fmla="*/ 3442265 h 3442265"/>
              <a:gd name="connsiteX1" fmla="*/ 658963 w 755975"/>
              <a:gd name="connsiteY1" fmla="*/ 2643368 h 3442265"/>
              <a:gd name="connsiteX2" fmla="*/ 755214 w 755975"/>
              <a:gd name="connsiteY2" fmla="*/ 2190981 h 3442265"/>
              <a:gd name="connsiteX3" fmla="*/ 614605 w 755975"/>
              <a:gd name="connsiteY3" fmla="*/ 1962364 h 3442265"/>
              <a:gd name="connsiteX4" fmla="*/ 573509 w 755975"/>
              <a:gd name="connsiteY4" fmla="*/ 1592495 h 3442265"/>
              <a:gd name="connsiteX5" fmla="*/ 450219 w 755975"/>
              <a:gd name="connsiteY5" fmla="*/ 1345915 h 3442265"/>
              <a:gd name="connsiteX6" fmla="*/ 296106 w 755975"/>
              <a:gd name="connsiteY6" fmla="*/ 1119884 h 3442265"/>
              <a:gd name="connsiteX7" fmla="*/ 111172 w 755975"/>
              <a:gd name="connsiteY7" fmla="*/ 770562 h 3442265"/>
              <a:gd name="connsiteX8" fmla="*/ 28978 w 755975"/>
              <a:gd name="connsiteY8" fmla="*/ 554805 h 3442265"/>
              <a:gd name="connsiteX9" fmla="*/ 8430 w 755975"/>
              <a:gd name="connsiteY9" fmla="*/ 369870 h 3442265"/>
              <a:gd name="connsiteX10" fmla="*/ 8430 w 755975"/>
              <a:gd name="connsiteY10" fmla="*/ 174661 h 3442265"/>
              <a:gd name="connsiteX11" fmla="*/ 111172 w 755975"/>
              <a:gd name="connsiteY11" fmla="*/ 30823 h 3442265"/>
              <a:gd name="connsiteX12" fmla="*/ 296106 w 755975"/>
              <a:gd name="connsiteY12" fmla="*/ 0 h 3442265"/>
              <a:gd name="connsiteX0" fmla="*/ 418331 w 759717"/>
              <a:gd name="connsiteY0" fmla="*/ 3442265 h 3442265"/>
              <a:gd name="connsiteX1" fmla="*/ 658963 w 759717"/>
              <a:gd name="connsiteY1" fmla="*/ 2643368 h 3442265"/>
              <a:gd name="connsiteX2" fmla="*/ 755214 w 759717"/>
              <a:gd name="connsiteY2" fmla="*/ 2190981 h 3442265"/>
              <a:gd name="connsiteX3" fmla="*/ 726339 w 759717"/>
              <a:gd name="connsiteY3" fmla="*/ 1757844 h 3442265"/>
              <a:gd name="connsiteX4" fmla="*/ 573509 w 759717"/>
              <a:gd name="connsiteY4" fmla="*/ 1592495 h 3442265"/>
              <a:gd name="connsiteX5" fmla="*/ 450219 w 759717"/>
              <a:gd name="connsiteY5" fmla="*/ 1345915 h 3442265"/>
              <a:gd name="connsiteX6" fmla="*/ 296106 w 759717"/>
              <a:gd name="connsiteY6" fmla="*/ 1119884 h 3442265"/>
              <a:gd name="connsiteX7" fmla="*/ 111172 w 759717"/>
              <a:gd name="connsiteY7" fmla="*/ 770562 h 3442265"/>
              <a:gd name="connsiteX8" fmla="*/ 28978 w 759717"/>
              <a:gd name="connsiteY8" fmla="*/ 554805 h 3442265"/>
              <a:gd name="connsiteX9" fmla="*/ 8430 w 759717"/>
              <a:gd name="connsiteY9" fmla="*/ 369870 h 3442265"/>
              <a:gd name="connsiteX10" fmla="*/ 8430 w 759717"/>
              <a:gd name="connsiteY10" fmla="*/ 174661 h 3442265"/>
              <a:gd name="connsiteX11" fmla="*/ 111172 w 759717"/>
              <a:gd name="connsiteY11" fmla="*/ 30823 h 3442265"/>
              <a:gd name="connsiteX12" fmla="*/ 296106 w 759717"/>
              <a:gd name="connsiteY12" fmla="*/ 0 h 3442265"/>
              <a:gd name="connsiteX0" fmla="*/ 418331 w 758526"/>
              <a:gd name="connsiteY0" fmla="*/ 3442265 h 3442265"/>
              <a:gd name="connsiteX1" fmla="*/ 658963 w 758526"/>
              <a:gd name="connsiteY1" fmla="*/ 2643368 h 3442265"/>
              <a:gd name="connsiteX2" fmla="*/ 755214 w 758526"/>
              <a:gd name="connsiteY2" fmla="*/ 2190981 h 3442265"/>
              <a:gd name="connsiteX3" fmla="*/ 726339 w 758526"/>
              <a:gd name="connsiteY3" fmla="*/ 1757844 h 3442265"/>
              <a:gd name="connsiteX4" fmla="*/ 630086 w 758526"/>
              <a:gd name="connsiteY4" fmla="*/ 1502775 h 3442265"/>
              <a:gd name="connsiteX5" fmla="*/ 450219 w 758526"/>
              <a:gd name="connsiteY5" fmla="*/ 1345915 h 3442265"/>
              <a:gd name="connsiteX6" fmla="*/ 296106 w 758526"/>
              <a:gd name="connsiteY6" fmla="*/ 1119884 h 3442265"/>
              <a:gd name="connsiteX7" fmla="*/ 111172 w 758526"/>
              <a:gd name="connsiteY7" fmla="*/ 770562 h 3442265"/>
              <a:gd name="connsiteX8" fmla="*/ 28978 w 758526"/>
              <a:gd name="connsiteY8" fmla="*/ 554805 h 3442265"/>
              <a:gd name="connsiteX9" fmla="*/ 8430 w 758526"/>
              <a:gd name="connsiteY9" fmla="*/ 369870 h 3442265"/>
              <a:gd name="connsiteX10" fmla="*/ 8430 w 758526"/>
              <a:gd name="connsiteY10" fmla="*/ 174661 h 3442265"/>
              <a:gd name="connsiteX11" fmla="*/ 111172 w 758526"/>
              <a:gd name="connsiteY11" fmla="*/ 30823 h 3442265"/>
              <a:gd name="connsiteX12" fmla="*/ 296106 w 758526"/>
              <a:gd name="connsiteY12" fmla="*/ 0 h 3442265"/>
              <a:gd name="connsiteX0" fmla="*/ 418331 w 758526"/>
              <a:gd name="connsiteY0" fmla="*/ 3442265 h 3442265"/>
              <a:gd name="connsiteX1" fmla="*/ 658963 w 758526"/>
              <a:gd name="connsiteY1" fmla="*/ 2643368 h 3442265"/>
              <a:gd name="connsiteX2" fmla="*/ 755214 w 758526"/>
              <a:gd name="connsiteY2" fmla="*/ 2190981 h 3442265"/>
              <a:gd name="connsiteX3" fmla="*/ 726339 w 758526"/>
              <a:gd name="connsiteY3" fmla="*/ 1757844 h 3442265"/>
              <a:gd name="connsiteX4" fmla="*/ 630086 w 758526"/>
              <a:gd name="connsiteY4" fmla="*/ 1502775 h 3442265"/>
              <a:gd name="connsiteX5" fmla="*/ 471269 w 758526"/>
              <a:gd name="connsiteY5" fmla="*/ 1218829 h 3442265"/>
              <a:gd name="connsiteX6" fmla="*/ 296106 w 758526"/>
              <a:gd name="connsiteY6" fmla="*/ 1119884 h 3442265"/>
              <a:gd name="connsiteX7" fmla="*/ 111172 w 758526"/>
              <a:gd name="connsiteY7" fmla="*/ 770562 h 3442265"/>
              <a:gd name="connsiteX8" fmla="*/ 28978 w 758526"/>
              <a:gd name="connsiteY8" fmla="*/ 554805 h 3442265"/>
              <a:gd name="connsiteX9" fmla="*/ 8430 w 758526"/>
              <a:gd name="connsiteY9" fmla="*/ 369870 h 3442265"/>
              <a:gd name="connsiteX10" fmla="*/ 8430 w 758526"/>
              <a:gd name="connsiteY10" fmla="*/ 174661 h 3442265"/>
              <a:gd name="connsiteX11" fmla="*/ 111172 w 758526"/>
              <a:gd name="connsiteY11" fmla="*/ 30823 h 3442265"/>
              <a:gd name="connsiteX12" fmla="*/ 296106 w 758526"/>
              <a:gd name="connsiteY12" fmla="*/ 0 h 3442265"/>
              <a:gd name="connsiteX0" fmla="*/ 418331 w 758526"/>
              <a:gd name="connsiteY0" fmla="*/ 3442265 h 3442265"/>
              <a:gd name="connsiteX1" fmla="*/ 658963 w 758526"/>
              <a:gd name="connsiteY1" fmla="*/ 2643368 h 3442265"/>
              <a:gd name="connsiteX2" fmla="*/ 755214 w 758526"/>
              <a:gd name="connsiteY2" fmla="*/ 2190981 h 3442265"/>
              <a:gd name="connsiteX3" fmla="*/ 726339 w 758526"/>
              <a:gd name="connsiteY3" fmla="*/ 1757844 h 3442265"/>
              <a:gd name="connsiteX4" fmla="*/ 630086 w 758526"/>
              <a:gd name="connsiteY4" fmla="*/ 1502775 h 3442265"/>
              <a:gd name="connsiteX5" fmla="*/ 471269 w 758526"/>
              <a:gd name="connsiteY5" fmla="*/ 1218829 h 3442265"/>
              <a:gd name="connsiteX6" fmla="*/ 254701 w 758526"/>
              <a:gd name="connsiteY6" fmla="*/ 983010 h 3442265"/>
              <a:gd name="connsiteX7" fmla="*/ 111172 w 758526"/>
              <a:gd name="connsiteY7" fmla="*/ 770562 h 3442265"/>
              <a:gd name="connsiteX8" fmla="*/ 28978 w 758526"/>
              <a:gd name="connsiteY8" fmla="*/ 554805 h 3442265"/>
              <a:gd name="connsiteX9" fmla="*/ 8430 w 758526"/>
              <a:gd name="connsiteY9" fmla="*/ 369870 h 3442265"/>
              <a:gd name="connsiteX10" fmla="*/ 8430 w 758526"/>
              <a:gd name="connsiteY10" fmla="*/ 174661 h 3442265"/>
              <a:gd name="connsiteX11" fmla="*/ 111172 w 758526"/>
              <a:gd name="connsiteY11" fmla="*/ 30823 h 3442265"/>
              <a:gd name="connsiteX12" fmla="*/ 296106 w 758526"/>
              <a:gd name="connsiteY12" fmla="*/ 0 h 3442265"/>
              <a:gd name="connsiteX0" fmla="*/ 411610 w 751805"/>
              <a:gd name="connsiteY0" fmla="*/ 3442265 h 3442265"/>
              <a:gd name="connsiteX1" fmla="*/ 652242 w 751805"/>
              <a:gd name="connsiteY1" fmla="*/ 2643368 h 3442265"/>
              <a:gd name="connsiteX2" fmla="*/ 748493 w 751805"/>
              <a:gd name="connsiteY2" fmla="*/ 2190981 h 3442265"/>
              <a:gd name="connsiteX3" fmla="*/ 719618 w 751805"/>
              <a:gd name="connsiteY3" fmla="*/ 1757844 h 3442265"/>
              <a:gd name="connsiteX4" fmla="*/ 623365 w 751805"/>
              <a:gd name="connsiteY4" fmla="*/ 1502775 h 3442265"/>
              <a:gd name="connsiteX5" fmla="*/ 464548 w 751805"/>
              <a:gd name="connsiteY5" fmla="*/ 1218829 h 3442265"/>
              <a:gd name="connsiteX6" fmla="*/ 247980 w 751805"/>
              <a:gd name="connsiteY6" fmla="*/ 983010 h 3442265"/>
              <a:gd name="connsiteX7" fmla="*/ 104451 w 751805"/>
              <a:gd name="connsiteY7" fmla="*/ 770562 h 3442265"/>
              <a:gd name="connsiteX8" fmla="*/ 22257 w 751805"/>
              <a:gd name="connsiteY8" fmla="*/ 554805 h 3442265"/>
              <a:gd name="connsiteX9" fmla="*/ 38998 w 751805"/>
              <a:gd name="connsiteY9" fmla="*/ 328492 h 3442265"/>
              <a:gd name="connsiteX10" fmla="*/ 1709 w 751805"/>
              <a:gd name="connsiteY10" fmla="*/ 174661 h 3442265"/>
              <a:gd name="connsiteX11" fmla="*/ 104451 w 751805"/>
              <a:gd name="connsiteY11" fmla="*/ 30823 h 3442265"/>
              <a:gd name="connsiteX12" fmla="*/ 289385 w 751805"/>
              <a:gd name="connsiteY12" fmla="*/ 0 h 3442265"/>
              <a:gd name="connsiteX0" fmla="*/ 411610 w 751805"/>
              <a:gd name="connsiteY0" fmla="*/ 3487984 h 3487984"/>
              <a:gd name="connsiteX1" fmla="*/ 652242 w 751805"/>
              <a:gd name="connsiteY1" fmla="*/ 2689087 h 3487984"/>
              <a:gd name="connsiteX2" fmla="*/ 748493 w 751805"/>
              <a:gd name="connsiteY2" fmla="*/ 2236700 h 3487984"/>
              <a:gd name="connsiteX3" fmla="*/ 719618 w 751805"/>
              <a:gd name="connsiteY3" fmla="*/ 1803563 h 3487984"/>
              <a:gd name="connsiteX4" fmla="*/ 623365 w 751805"/>
              <a:gd name="connsiteY4" fmla="*/ 1548494 h 3487984"/>
              <a:gd name="connsiteX5" fmla="*/ 464548 w 751805"/>
              <a:gd name="connsiteY5" fmla="*/ 1264548 h 3487984"/>
              <a:gd name="connsiteX6" fmla="*/ 247980 w 751805"/>
              <a:gd name="connsiteY6" fmla="*/ 1028729 h 3487984"/>
              <a:gd name="connsiteX7" fmla="*/ 104451 w 751805"/>
              <a:gd name="connsiteY7" fmla="*/ 816281 h 3487984"/>
              <a:gd name="connsiteX8" fmla="*/ 22257 w 751805"/>
              <a:gd name="connsiteY8" fmla="*/ 600524 h 3487984"/>
              <a:gd name="connsiteX9" fmla="*/ 38998 w 751805"/>
              <a:gd name="connsiteY9" fmla="*/ 374211 h 3487984"/>
              <a:gd name="connsiteX10" fmla="*/ 1709 w 751805"/>
              <a:gd name="connsiteY10" fmla="*/ 220380 h 3487984"/>
              <a:gd name="connsiteX11" fmla="*/ 104451 w 751805"/>
              <a:gd name="connsiteY11" fmla="*/ 76542 h 3487984"/>
              <a:gd name="connsiteX12" fmla="*/ 146914 w 751805"/>
              <a:gd name="connsiteY12" fmla="*/ 0 h 3487984"/>
              <a:gd name="connsiteX0" fmla="*/ 411610 w 758088"/>
              <a:gd name="connsiteY0" fmla="*/ 3487984 h 3487984"/>
              <a:gd name="connsiteX1" fmla="*/ 560801 w 758088"/>
              <a:gd name="connsiteY1" fmla="*/ 2997096 h 3487984"/>
              <a:gd name="connsiteX2" fmla="*/ 748493 w 758088"/>
              <a:gd name="connsiteY2" fmla="*/ 2236700 h 3487984"/>
              <a:gd name="connsiteX3" fmla="*/ 719618 w 758088"/>
              <a:gd name="connsiteY3" fmla="*/ 1803563 h 3487984"/>
              <a:gd name="connsiteX4" fmla="*/ 623365 w 758088"/>
              <a:gd name="connsiteY4" fmla="*/ 1548494 h 3487984"/>
              <a:gd name="connsiteX5" fmla="*/ 464548 w 758088"/>
              <a:gd name="connsiteY5" fmla="*/ 1264548 h 3487984"/>
              <a:gd name="connsiteX6" fmla="*/ 247980 w 758088"/>
              <a:gd name="connsiteY6" fmla="*/ 1028729 h 3487984"/>
              <a:gd name="connsiteX7" fmla="*/ 104451 w 758088"/>
              <a:gd name="connsiteY7" fmla="*/ 816281 h 3487984"/>
              <a:gd name="connsiteX8" fmla="*/ 22257 w 758088"/>
              <a:gd name="connsiteY8" fmla="*/ 600524 h 3487984"/>
              <a:gd name="connsiteX9" fmla="*/ 38998 w 758088"/>
              <a:gd name="connsiteY9" fmla="*/ 374211 h 3487984"/>
              <a:gd name="connsiteX10" fmla="*/ 1709 w 758088"/>
              <a:gd name="connsiteY10" fmla="*/ 220380 h 3487984"/>
              <a:gd name="connsiteX11" fmla="*/ 104451 w 758088"/>
              <a:gd name="connsiteY11" fmla="*/ 76542 h 3487984"/>
              <a:gd name="connsiteX12" fmla="*/ 146914 w 758088"/>
              <a:gd name="connsiteY12" fmla="*/ 0 h 3487984"/>
              <a:gd name="connsiteX0" fmla="*/ 411610 w 730265"/>
              <a:gd name="connsiteY0" fmla="*/ 3487984 h 3487984"/>
              <a:gd name="connsiteX1" fmla="*/ 560801 w 730265"/>
              <a:gd name="connsiteY1" fmla="*/ 2997096 h 3487984"/>
              <a:gd name="connsiteX2" fmla="*/ 709991 w 730265"/>
              <a:gd name="connsiteY2" fmla="*/ 2434018 h 3487984"/>
              <a:gd name="connsiteX3" fmla="*/ 719618 w 730265"/>
              <a:gd name="connsiteY3" fmla="*/ 1803563 h 3487984"/>
              <a:gd name="connsiteX4" fmla="*/ 623365 w 730265"/>
              <a:gd name="connsiteY4" fmla="*/ 1548494 h 3487984"/>
              <a:gd name="connsiteX5" fmla="*/ 464548 w 730265"/>
              <a:gd name="connsiteY5" fmla="*/ 1264548 h 3487984"/>
              <a:gd name="connsiteX6" fmla="*/ 247980 w 730265"/>
              <a:gd name="connsiteY6" fmla="*/ 1028729 h 3487984"/>
              <a:gd name="connsiteX7" fmla="*/ 104451 w 730265"/>
              <a:gd name="connsiteY7" fmla="*/ 816281 h 3487984"/>
              <a:gd name="connsiteX8" fmla="*/ 22257 w 730265"/>
              <a:gd name="connsiteY8" fmla="*/ 600524 h 3487984"/>
              <a:gd name="connsiteX9" fmla="*/ 38998 w 730265"/>
              <a:gd name="connsiteY9" fmla="*/ 374211 h 3487984"/>
              <a:gd name="connsiteX10" fmla="*/ 1709 w 730265"/>
              <a:gd name="connsiteY10" fmla="*/ 220380 h 3487984"/>
              <a:gd name="connsiteX11" fmla="*/ 104451 w 730265"/>
              <a:gd name="connsiteY11" fmla="*/ 76542 h 3487984"/>
              <a:gd name="connsiteX12" fmla="*/ 146914 w 730265"/>
              <a:gd name="connsiteY12" fmla="*/ 0 h 3487984"/>
              <a:gd name="connsiteX0" fmla="*/ 411610 w 748798"/>
              <a:gd name="connsiteY0" fmla="*/ 3487984 h 3487984"/>
              <a:gd name="connsiteX1" fmla="*/ 560801 w 748798"/>
              <a:gd name="connsiteY1" fmla="*/ 2997096 h 3487984"/>
              <a:gd name="connsiteX2" fmla="*/ 709991 w 748798"/>
              <a:gd name="connsiteY2" fmla="*/ 2434018 h 3487984"/>
              <a:gd name="connsiteX3" fmla="*/ 743681 w 748798"/>
              <a:gd name="connsiteY3" fmla="*/ 2000881 h 3487984"/>
              <a:gd name="connsiteX4" fmla="*/ 623365 w 748798"/>
              <a:gd name="connsiteY4" fmla="*/ 1548494 h 3487984"/>
              <a:gd name="connsiteX5" fmla="*/ 464548 w 748798"/>
              <a:gd name="connsiteY5" fmla="*/ 1264548 h 3487984"/>
              <a:gd name="connsiteX6" fmla="*/ 247980 w 748798"/>
              <a:gd name="connsiteY6" fmla="*/ 1028729 h 3487984"/>
              <a:gd name="connsiteX7" fmla="*/ 104451 w 748798"/>
              <a:gd name="connsiteY7" fmla="*/ 816281 h 3487984"/>
              <a:gd name="connsiteX8" fmla="*/ 22257 w 748798"/>
              <a:gd name="connsiteY8" fmla="*/ 600524 h 3487984"/>
              <a:gd name="connsiteX9" fmla="*/ 38998 w 748798"/>
              <a:gd name="connsiteY9" fmla="*/ 374211 h 3487984"/>
              <a:gd name="connsiteX10" fmla="*/ 1709 w 748798"/>
              <a:gd name="connsiteY10" fmla="*/ 220380 h 3487984"/>
              <a:gd name="connsiteX11" fmla="*/ 104451 w 748798"/>
              <a:gd name="connsiteY11" fmla="*/ 76542 h 3487984"/>
              <a:gd name="connsiteX12" fmla="*/ 146914 w 748798"/>
              <a:gd name="connsiteY12" fmla="*/ 0 h 3487984"/>
              <a:gd name="connsiteX0" fmla="*/ 411610 w 748132"/>
              <a:gd name="connsiteY0" fmla="*/ 3487984 h 3487984"/>
              <a:gd name="connsiteX1" fmla="*/ 560801 w 748132"/>
              <a:gd name="connsiteY1" fmla="*/ 2997096 h 3487984"/>
              <a:gd name="connsiteX2" fmla="*/ 709991 w 748132"/>
              <a:gd name="connsiteY2" fmla="*/ 2434018 h 3487984"/>
              <a:gd name="connsiteX3" fmla="*/ 743681 w 748132"/>
              <a:gd name="connsiteY3" fmla="*/ 2000881 h 3487984"/>
              <a:gd name="connsiteX4" fmla="*/ 632989 w 748132"/>
              <a:gd name="connsiteY4" fmla="*/ 1529243 h 3487984"/>
              <a:gd name="connsiteX5" fmla="*/ 464548 w 748132"/>
              <a:gd name="connsiteY5" fmla="*/ 1264548 h 3487984"/>
              <a:gd name="connsiteX6" fmla="*/ 247980 w 748132"/>
              <a:gd name="connsiteY6" fmla="*/ 1028729 h 3487984"/>
              <a:gd name="connsiteX7" fmla="*/ 104451 w 748132"/>
              <a:gd name="connsiteY7" fmla="*/ 816281 h 3487984"/>
              <a:gd name="connsiteX8" fmla="*/ 22257 w 748132"/>
              <a:gd name="connsiteY8" fmla="*/ 600524 h 3487984"/>
              <a:gd name="connsiteX9" fmla="*/ 38998 w 748132"/>
              <a:gd name="connsiteY9" fmla="*/ 374211 h 3487984"/>
              <a:gd name="connsiteX10" fmla="*/ 1709 w 748132"/>
              <a:gd name="connsiteY10" fmla="*/ 220380 h 3487984"/>
              <a:gd name="connsiteX11" fmla="*/ 104451 w 748132"/>
              <a:gd name="connsiteY11" fmla="*/ 76542 h 3487984"/>
              <a:gd name="connsiteX12" fmla="*/ 146914 w 748132"/>
              <a:gd name="connsiteY12" fmla="*/ 0 h 3487984"/>
              <a:gd name="connsiteX0" fmla="*/ 411161 w 747683"/>
              <a:gd name="connsiteY0" fmla="*/ 3487984 h 3487984"/>
              <a:gd name="connsiteX1" fmla="*/ 560352 w 747683"/>
              <a:gd name="connsiteY1" fmla="*/ 2997096 h 3487984"/>
              <a:gd name="connsiteX2" fmla="*/ 709542 w 747683"/>
              <a:gd name="connsiteY2" fmla="*/ 2434018 h 3487984"/>
              <a:gd name="connsiteX3" fmla="*/ 743232 w 747683"/>
              <a:gd name="connsiteY3" fmla="*/ 2000881 h 3487984"/>
              <a:gd name="connsiteX4" fmla="*/ 632540 w 747683"/>
              <a:gd name="connsiteY4" fmla="*/ 1529243 h 3487984"/>
              <a:gd name="connsiteX5" fmla="*/ 464099 w 747683"/>
              <a:gd name="connsiteY5" fmla="*/ 1264548 h 3487984"/>
              <a:gd name="connsiteX6" fmla="*/ 247531 w 747683"/>
              <a:gd name="connsiteY6" fmla="*/ 1028729 h 3487984"/>
              <a:gd name="connsiteX7" fmla="*/ 104002 w 747683"/>
              <a:gd name="connsiteY7" fmla="*/ 816281 h 3487984"/>
              <a:gd name="connsiteX8" fmla="*/ 21808 w 747683"/>
              <a:gd name="connsiteY8" fmla="*/ 600524 h 3487984"/>
              <a:gd name="connsiteX9" fmla="*/ 45270 w 747683"/>
              <a:gd name="connsiteY9" fmla="*/ 403087 h 3487984"/>
              <a:gd name="connsiteX10" fmla="*/ 1260 w 747683"/>
              <a:gd name="connsiteY10" fmla="*/ 220380 h 3487984"/>
              <a:gd name="connsiteX11" fmla="*/ 104002 w 747683"/>
              <a:gd name="connsiteY11" fmla="*/ 76542 h 3487984"/>
              <a:gd name="connsiteX12" fmla="*/ 146465 w 747683"/>
              <a:gd name="connsiteY12" fmla="*/ 0 h 3487984"/>
              <a:gd name="connsiteX0" fmla="*/ 411310 w 747832"/>
              <a:gd name="connsiteY0" fmla="*/ 3487984 h 3487984"/>
              <a:gd name="connsiteX1" fmla="*/ 560501 w 747832"/>
              <a:gd name="connsiteY1" fmla="*/ 2997096 h 3487984"/>
              <a:gd name="connsiteX2" fmla="*/ 709691 w 747832"/>
              <a:gd name="connsiteY2" fmla="*/ 2434018 h 3487984"/>
              <a:gd name="connsiteX3" fmla="*/ 743381 w 747832"/>
              <a:gd name="connsiteY3" fmla="*/ 2000881 h 3487984"/>
              <a:gd name="connsiteX4" fmla="*/ 632689 w 747832"/>
              <a:gd name="connsiteY4" fmla="*/ 1529243 h 3487984"/>
              <a:gd name="connsiteX5" fmla="*/ 464248 w 747832"/>
              <a:gd name="connsiteY5" fmla="*/ 1264548 h 3487984"/>
              <a:gd name="connsiteX6" fmla="*/ 247680 w 747832"/>
              <a:gd name="connsiteY6" fmla="*/ 1028729 h 3487984"/>
              <a:gd name="connsiteX7" fmla="*/ 104151 w 747832"/>
              <a:gd name="connsiteY7" fmla="*/ 816281 h 3487984"/>
              <a:gd name="connsiteX8" fmla="*/ 21957 w 747832"/>
              <a:gd name="connsiteY8" fmla="*/ 600524 h 3487984"/>
              <a:gd name="connsiteX9" fmla="*/ 45419 w 747832"/>
              <a:gd name="connsiteY9" fmla="*/ 403087 h 3487984"/>
              <a:gd name="connsiteX10" fmla="*/ 1409 w 747832"/>
              <a:gd name="connsiteY10" fmla="*/ 220380 h 3487984"/>
              <a:gd name="connsiteX11" fmla="*/ 104151 w 747832"/>
              <a:gd name="connsiteY11" fmla="*/ 76542 h 3487984"/>
              <a:gd name="connsiteX12" fmla="*/ 146614 w 747832"/>
              <a:gd name="connsiteY12" fmla="*/ 0 h 3487984"/>
              <a:gd name="connsiteX0" fmla="*/ 411291 w 747813"/>
              <a:gd name="connsiteY0" fmla="*/ 3487984 h 3487984"/>
              <a:gd name="connsiteX1" fmla="*/ 560482 w 747813"/>
              <a:gd name="connsiteY1" fmla="*/ 2997096 h 3487984"/>
              <a:gd name="connsiteX2" fmla="*/ 709672 w 747813"/>
              <a:gd name="connsiteY2" fmla="*/ 2434018 h 3487984"/>
              <a:gd name="connsiteX3" fmla="*/ 743362 w 747813"/>
              <a:gd name="connsiteY3" fmla="*/ 2000881 h 3487984"/>
              <a:gd name="connsiteX4" fmla="*/ 632670 w 747813"/>
              <a:gd name="connsiteY4" fmla="*/ 1529243 h 3487984"/>
              <a:gd name="connsiteX5" fmla="*/ 464229 w 747813"/>
              <a:gd name="connsiteY5" fmla="*/ 1264548 h 3487984"/>
              <a:gd name="connsiteX6" fmla="*/ 247661 w 747813"/>
              <a:gd name="connsiteY6" fmla="*/ 1028729 h 3487984"/>
              <a:gd name="connsiteX7" fmla="*/ 104132 w 747813"/>
              <a:gd name="connsiteY7" fmla="*/ 816281 h 3487984"/>
              <a:gd name="connsiteX8" fmla="*/ 21938 w 747813"/>
              <a:gd name="connsiteY8" fmla="*/ 600524 h 3487984"/>
              <a:gd name="connsiteX9" fmla="*/ 45700 w 747813"/>
              <a:gd name="connsiteY9" fmla="*/ 412713 h 3487984"/>
              <a:gd name="connsiteX10" fmla="*/ 1390 w 747813"/>
              <a:gd name="connsiteY10" fmla="*/ 220380 h 3487984"/>
              <a:gd name="connsiteX11" fmla="*/ 104132 w 747813"/>
              <a:gd name="connsiteY11" fmla="*/ 76542 h 3487984"/>
              <a:gd name="connsiteX12" fmla="*/ 146595 w 747813"/>
              <a:gd name="connsiteY12" fmla="*/ 0 h 3487984"/>
              <a:gd name="connsiteX0" fmla="*/ 434216 w 747813"/>
              <a:gd name="connsiteY0" fmla="*/ 3452892 h 3452892"/>
              <a:gd name="connsiteX1" fmla="*/ 560482 w 747813"/>
              <a:gd name="connsiteY1" fmla="*/ 2997096 h 3452892"/>
              <a:gd name="connsiteX2" fmla="*/ 709672 w 747813"/>
              <a:gd name="connsiteY2" fmla="*/ 2434018 h 3452892"/>
              <a:gd name="connsiteX3" fmla="*/ 743362 w 747813"/>
              <a:gd name="connsiteY3" fmla="*/ 2000881 h 3452892"/>
              <a:gd name="connsiteX4" fmla="*/ 632670 w 747813"/>
              <a:gd name="connsiteY4" fmla="*/ 1529243 h 3452892"/>
              <a:gd name="connsiteX5" fmla="*/ 464229 w 747813"/>
              <a:gd name="connsiteY5" fmla="*/ 1264548 h 3452892"/>
              <a:gd name="connsiteX6" fmla="*/ 247661 w 747813"/>
              <a:gd name="connsiteY6" fmla="*/ 1028729 h 3452892"/>
              <a:gd name="connsiteX7" fmla="*/ 104132 w 747813"/>
              <a:gd name="connsiteY7" fmla="*/ 816281 h 3452892"/>
              <a:gd name="connsiteX8" fmla="*/ 21938 w 747813"/>
              <a:gd name="connsiteY8" fmla="*/ 600524 h 3452892"/>
              <a:gd name="connsiteX9" fmla="*/ 45700 w 747813"/>
              <a:gd name="connsiteY9" fmla="*/ 412713 h 3452892"/>
              <a:gd name="connsiteX10" fmla="*/ 1390 w 747813"/>
              <a:gd name="connsiteY10" fmla="*/ 220380 h 3452892"/>
              <a:gd name="connsiteX11" fmla="*/ 104132 w 747813"/>
              <a:gd name="connsiteY11" fmla="*/ 76542 h 3452892"/>
              <a:gd name="connsiteX12" fmla="*/ 146595 w 747813"/>
              <a:gd name="connsiteY12" fmla="*/ 0 h 3452892"/>
              <a:gd name="connsiteX0" fmla="*/ 434216 w 747362"/>
              <a:gd name="connsiteY0" fmla="*/ 3452892 h 3452892"/>
              <a:gd name="connsiteX1" fmla="*/ 583441 w 747362"/>
              <a:gd name="connsiteY1" fmla="*/ 2989342 h 3452892"/>
              <a:gd name="connsiteX2" fmla="*/ 709672 w 747362"/>
              <a:gd name="connsiteY2" fmla="*/ 2434018 h 3452892"/>
              <a:gd name="connsiteX3" fmla="*/ 743362 w 747362"/>
              <a:gd name="connsiteY3" fmla="*/ 2000881 h 3452892"/>
              <a:gd name="connsiteX4" fmla="*/ 632670 w 747362"/>
              <a:gd name="connsiteY4" fmla="*/ 1529243 h 3452892"/>
              <a:gd name="connsiteX5" fmla="*/ 464229 w 747362"/>
              <a:gd name="connsiteY5" fmla="*/ 1264548 h 3452892"/>
              <a:gd name="connsiteX6" fmla="*/ 247661 w 747362"/>
              <a:gd name="connsiteY6" fmla="*/ 1028729 h 3452892"/>
              <a:gd name="connsiteX7" fmla="*/ 104132 w 747362"/>
              <a:gd name="connsiteY7" fmla="*/ 816281 h 3452892"/>
              <a:gd name="connsiteX8" fmla="*/ 21938 w 747362"/>
              <a:gd name="connsiteY8" fmla="*/ 600524 h 3452892"/>
              <a:gd name="connsiteX9" fmla="*/ 45700 w 747362"/>
              <a:gd name="connsiteY9" fmla="*/ 412713 h 3452892"/>
              <a:gd name="connsiteX10" fmla="*/ 1390 w 747362"/>
              <a:gd name="connsiteY10" fmla="*/ 220380 h 3452892"/>
              <a:gd name="connsiteX11" fmla="*/ 104132 w 747362"/>
              <a:gd name="connsiteY11" fmla="*/ 76542 h 3452892"/>
              <a:gd name="connsiteX12" fmla="*/ 146595 w 747362"/>
              <a:gd name="connsiteY12" fmla="*/ 0 h 3452892"/>
              <a:gd name="connsiteX0" fmla="*/ 434216 w 749761"/>
              <a:gd name="connsiteY0" fmla="*/ 3452892 h 3452892"/>
              <a:gd name="connsiteX1" fmla="*/ 583441 w 749761"/>
              <a:gd name="connsiteY1" fmla="*/ 2989342 h 3452892"/>
              <a:gd name="connsiteX2" fmla="*/ 719966 w 749761"/>
              <a:gd name="connsiteY2" fmla="*/ 2430542 h 3452892"/>
              <a:gd name="connsiteX3" fmla="*/ 743362 w 749761"/>
              <a:gd name="connsiteY3" fmla="*/ 2000881 h 3452892"/>
              <a:gd name="connsiteX4" fmla="*/ 632670 w 749761"/>
              <a:gd name="connsiteY4" fmla="*/ 1529243 h 3452892"/>
              <a:gd name="connsiteX5" fmla="*/ 464229 w 749761"/>
              <a:gd name="connsiteY5" fmla="*/ 1264548 h 3452892"/>
              <a:gd name="connsiteX6" fmla="*/ 247661 w 749761"/>
              <a:gd name="connsiteY6" fmla="*/ 1028729 h 3452892"/>
              <a:gd name="connsiteX7" fmla="*/ 104132 w 749761"/>
              <a:gd name="connsiteY7" fmla="*/ 816281 h 3452892"/>
              <a:gd name="connsiteX8" fmla="*/ 21938 w 749761"/>
              <a:gd name="connsiteY8" fmla="*/ 600524 h 3452892"/>
              <a:gd name="connsiteX9" fmla="*/ 45700 w 749761"/>
              <a:gd name="connsiteY9" fmla="*/ 412713 h 3452892"/>
              <a:gd name="connsiteX10" fmla="*/ 1390 w 749761"/>
              <a:gd name="connsiteY10" fmla="*/ 220380 h 3452892"/>
              <a:gd name="connsiteX11" fmla="*/ 104132 w 749761"/>
              <a:gd name="connsiteY11" fmla="*/ 76542 h 3452892"/>
              <a:gd name="connsiteX12" fmla="*/ 146595 w 749761"/>
              <a:gd name="connsiteY12" fmla="*/ 0 h 3452892"/>
              <a:gd name="connsiteX0" fmla="*/ 434216 w 746626"/>
              <a:gd name="connsiteY0" fmla="*/ 3452892 h 3452892"/>
              <a:gd name="connsiteX1" fmla="*/ 583441 w 746626"/>
              <a:gd name="connsiteY1" fmla="*/ 2989342 h 3452892"/>
              <a:gd name="connsiteX2" fmla="*/ 719966 w 746626"/>
              <a:gd name="connsiteY2" fmla="*/ 2430542 h 3452892"/>
              <a:gd name="connsiteX3" fmla="*/ 743362 w 746626"/>
              <a:gd name="connsiteY3" fmla="*/ 2000881 h 3452892"/>
              <a:gd name="connsiteX4" fmla="*/ 675516 w 746626"/>
              <a:gd name="connsiteY4" fmla="*/ 1703467 h 3452892"/>
              <a:gd name="connsiteX5" fmla="*/ 464229 w 746626"/>
              <a:gd name="connsiteY5" fmla="*/ 1264548 h 3452892"/>
              <a:gd name="connsiteX6" fmla="*/ 247661 w 746626"/>
              <a:gd name="connsiteY6" fmla="*/ 1028729 h 3452892"/>
              <a:gd name="connsiteX7" fmla="*/ 104132 w 746626"/>
              <a:gd name="connsiteY7" fmla="*/ 816281 h 3452892"/>
              <a:gd name="connsiteX8" fmla="*/ 21938 w 746626"/>
              <a:gd name="connsiteY8" fmla="*/ 600524 h 3452892"/>
              <a:gd name="connsiteX9" fmla="*/ 45700 w 746626"/>
              <a:gd name="connsiteY9" fmla="*/ 412713 h 3452892"/>
              <a:gd name="connsiteX10" fmla="*/ 1390 w 746626"/>
              <a:gd name="connsiteY10" fmla="*/ 220380 h 3452892"/>
              <a:gd name="connsiteX11" fmla="*/ 104132 w 746626"/>
              <a:gd name="connsiteY11" fmla="*/ 76542 h 3452892"/>
              <a:gd name="connsiteX12" fmla="*/ 146595 w 746626"/>
              <a:gd name="connsiteY12" fmla="*/ 0 h 3452892"/>
              <a:gd name="connsiteX0" fmla="*/ 434216 w 746626"/>
              <a:gd name="connsiteY0" fmla="*/ 3452892 h 3452892"/>
              <a:gd name="connsiteX1" fmla="*/ 583441 w 746626"/>
              <a:gd name="connsiteY1" fmla="*/ 2989342 h 3452892"/>
              <a:gd name="connsiteX2" fmla="*/ 719966 w 746626"/>
              <a:gd name="connsiteY2" fmla="*/ 2430542 h 3452892"/>
              <a:gd name="connsiteX3" fmla="*/ 743362 w 746626"/>
              <a:gd name="connsiteY3" fmla="*/ 2000881 h 3452892"/>
              <a:gd name="connsiteX4" fmla="*/ 675516 w 746626"/>
              <a:gd name="connsiteY4" fmla="*/ 1703467 h 3452892"/>
              <a:gd name="connsiteX5" fmla="*/ 464229 w 746626"/>
              <a:gd name="connsiteY5" fmla="*/ 1264548 h 3452892"/>
              <a:gd name="connsiteX6" fmla="*/ 247661 w 746626"/>
              <a:gd name="connsiteY6" fmla="*/ 1028729 h 3452892"/>
              <a:gd name="connsiteX7" fmla="*/ 104132 w 746626"/>
              <a:gd name="connsiteY7" fmla="*/ 816281 h 3452892"/>
              <a:gd name="connsiteX8" fmla="*/ 21938 w 746626"/>
              <a:gd name="connsiteY8" fmla="*/ 600524 h 3452892"/>
              <a:gd name="connsiteX9" fmla="*/ 45700 w 746626"/>
              <a:gd name="connsiteY9" fmla="*/ 412713 h 3452892"/>
              <a:gd name="connsiteX10" fmla="*/ 1390 w 746626"/>
              <a:gd name="connsiteY10" fmla="*/ 220380 h 3452892"/>
              <a:gd name="connsiteX11" fmla="*/ 104132 w 746626"/>
              <a:gd name="connsiteY11" fmla="*/ 76542 h 3452892"/>
              <a:gd name="connsiteX12" fmla="*/ 146595 w 746626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464229 w 745249"/>
              <a:gd name="connsiteY5" fmla="*/ 1264548 h 3452892"/>
              <a:gd name="connsiteX6" fmla="*/ 247661 w 745249"/>
              <a:gd name="connsiteY6" fmla="*/ 1028729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247661 w 745249"/>
              <a:gd name="connsiteY6" fmla="*/ 1028729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247661 w 745249"/>
              <a:gd name="connsiteY6" fmla="*/ 1028729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377067 w 745249"/>
              <a:gd name="connsiteY6" fmla="*/ 1157367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377067 w 745249"/>
              <a:gd name="connsiteY6" fmla="*/ 1157367 h 3452892"/>
              <a:gd name="connsiteX7" fmla="*/ 186567 w 745249"/>
              <a:gd name="connsiteY7" fmla="*/ 957342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157 w 745190"/>
              <a:gd name="connsiteY0" fmla="*/ 3452892 h 3452892"/>
              <a:gd name="connsiteX1" fmla="*/ 583382 w 745190"/>
              <a:gd name="connsiteY1" fmla="*/ 2989342 h 3452892"/>
              <a:gd name="connsiteX2" fmla="*/ 719907 w 745190"/>
              <a:gd name="connsiteY2" fmla="*/ 2430542 h 3452892"/>
              <a:gd name="connsiteX3" fmla="*/ 743303 w 745190"/>
              <a:gd name="connsiteY3" fmla="*/ 2000881 h 3452892"/>
              <a:gd name="connsiteX4" fmla="*/ 694507 w 745190"/>
              <a:gd name="connsiteY4" fmla="*/ 1728867 h 3452892"/>
              <a:gd name="connsiteX5" fmla="*/ 573858 w 745190"/>
              <a:gd name="connsiteY5" fmla="*/ 1427242 h 3452892"/>
              <a:gd name="connsiteX6" fmla="*/ 377008 w 745190"/>
              <a:gd name="connsiteY6" fmla="*/ 1157367 h 3452892"/>
              <a:gd name="connsiteX7" fmla="*/ 186508 w 745190"/>
              <a:gd name="connsiteY7" fmla="*/ 957342 h 3452892"/>
              <a:gd name="connsiteX8" fmla="*/ 45660 w 745190"/>
              <a:gd name="connsiteY8" fmla="*/ 671592 h 3452892"/>
              <a:gd name="connsiteX9" fmla="*/ 45641 w 745190"/>
              <a:gd name="connsiteY9" fmla="*/ 412713 h 3452892"/>
              <a:gd name="connsiteX10" fmla="*/ 1331 w 745190"/>
              <a:gd name="connsiteY10" fmla="*/ 220380 h 3452892"/>
              <a:gd name="connsiteX11" fmla="*/ 104073 w 745190"/>
              <a:gd name="connsiteY11" fmla="*/ 76542 h 3452892"/>
              <a:gd name="connsiteX12" fmla="*/ 146536 w 745190"/>
              <a:gd name="connsiteY12" fmla="*/ 0 h 3452892"/>
              <a:gd name="connsiteX0" fmla="*/ 481032 w 792065"/>
              <a:gd name="connsiteY0" fmla="*/ 3452892 h 3452892"/>
              <a:gd name="connsiteX1" fmla="*/ 630257 w 792065"/>
              <a:gd name="connsiteY1" fmla="*/ 2989342 h 3452892"/>
              <a:gd name="connsiteX2" fmla="*/ 766782 w 792065"/>
              <a:gd name="connsiteY2" fmla="*/ 2430542 h 3452892"/>
              <a:gd name="connsiteX3" fmla="*/ 790178 w 792065"/>
              <a:gd name="connsiteY3" fmla="*/ 2000881 h 3452892"/>
              <a:gd name="connsiteX4" fmla="*/ 741382 w 792065"/>
              <a:gd name="connsiteY4" fmla="*/ 1728867 h 3452892"/>
              <a:gd name="connsiteX5" fmla="*/ 620733 w 792065"/>
              <a:gd name="connsiteY5" fmla="*/ 1427242 h 3452892"/>
              <a:gd name="connsiteX6" fmla="*/ 423883 w 792065"/>
              <a:gd name="connsiteY6" fmla="*/ 1157367 h 3452892"/>
              <a:gd name="connsiteX7" fmla="*/ 233383 w 792065"/>
              <a:gd name="connsiteY7" fmla="*/ 957342 h 3452892"/>
              <a:gd name="connsiteX8" fmla="*/ 92535 w 792065"/>
              <a:gd name="connsiteY8" fmla="*/ 671592 h 3452892"/>
              <a:gd name="connsiteX9" fmla="*/ 1156 w 792065"/>
              <a:gd name="connsiteY9" fmla="*/ 474742 h 3452892"/>
              <a:gd name="connsiteX10" fmla="*/ 48206 w 792065"/>
              <a:gd name="connsiteY10" fmla="*/ 220380 h 3452892"/>
              <a:gd name="connsiteX11" fmla="*/ 150948 w 792065"/>
              <a:gd name="connsiteY11" fmla="*/ 76542 h 3452892"/>
              <a:gd name="connsiteX12" fmla="*/ 193411 w 792065"/>
              <a:gd name="connsiteY12" fmla="*/ 0 h 3452892"/>
              <a:gd name="connsiteX0" fmla="*/ 494857 w 805890"/>
              <a:gd name="connsiteY0" fmla="*/ 3452892 h 3452892"/>
              <a:gd name="connsiteX1" fmla="*/ 644082 w 805890"/>
              <a:gd name="connsiteY1" fmla="*/ 2989342 h 3452892"/>
              <a:gd name="connsiteX2" fmla="*/ 780607 w 805890"/>
              <a:gd name="connsiteY2" fmla="*/ 2430542 h 3452892"/>
              <a:gd name="connsiteX3" fmla="*/ 804003 w 805890"/>
              <a:gd name="connsiteY3" fmla="*/ 2000881 h 3452892"/>
              <a:gd name="connsiteX4" fmla="*/ 755207 w 805890"/>
              <a:gd name="connsiteY4" fmla="*/ 1728867 h 3452892"/>
              <a:gd name="connsiteX5" fmla="*/ 634558 w 805890"/>
              <a:gd name="connsiteY5" fmla="*/ 1427242 h 3452892"/>
              <a:gd name="connsiteX6" fmla="*/ 437708 w 805890"/>
              <a:gd name="connsiteY6" fmla="*/ 1157367 h 3452892"/>
              <a:gd name="connsiteX7" fmla="*/ 247208 w 805890"/>
              <a:gd name="connsiteY7" fmla="*/ 957342 h 3452892"/>
              <a:gd name="connsiteX8" fmla="*/ 106360 w 805890"/>
              <a:gd name="connsiteY8" fmla="*/ 671592 h 3452892"/>
              <a:gd name="connsiteX9" fmla="*/ 14981 w 805890"/>
              <a:gd name="connsiteY9" fmla="*/ 474742 h 3452892"/>
              <a:gd name="connsiteX10" fmla="*/ 62031 w 805890"/>
              <a:gd name="connsiteY10" fmla="*/ 220380 h 3452892"/>
              <a:gd name="connsiteX11" fmla="*/ 164773 w 805890"/>
              <a:gd name="connsiteY11" fmla="*/ 76542 h 3452892"/>
              <a:gd name="connsiteX12" fmla="*/ 207236 w 805890"/>
              <a:gd name="connsiteY12" fmla="*/ 0 h 3452892"/>
              <a:gd name="connsiteX0" fmla="*/ 463140 w 774173"/>
              <a:gd name="connsiteY0" fmla="*/ 3452892 h 3452892"/>
              <a:gd name="connsiteX1" fmla="*/ 612365 w 774173"/>
              <a:gd name="connsiteY1" fmla="*/ 2989342 h 3452892"/>
              <a:gd name="connsiteX2" fmla="*/ 748890 w 774173"/>
              <a:gd name="connsiteY2" fmla="*/ 2430542 h 3452892"/>
              <a:gd name="connsiteX3" fmla="*/ 772286 w 774173"/>
              <a:gd name="connsiteY3" fmla="*/ 2000881 h 3452892"/>
              <a:gd name="connsiteX4" fmla="*/ 723490 w 774173"/>
              <a:gd name="connsiteY4" fmla="*/ 1728867 h 3452892"/>
              <a:gd name="connsiteX5" fmla="*/ 602841 w 774173"/>
              <a:gd name="connsiteY5" fmla="*/ 1427242 h 3452892"/>
              <a:gd name="connsiteX6" fmla="*/ 405991 w 774173"/>
              <a:gd name="connsiteY6" fmla="*/ 1157367 h 3452892"/>
              <a:gd name="connsiteX7" fmla="*/ 215491 w 774173"/>
              <a:gd name="connsiteY7" fmla="*/ 957342 h 3452892"/>
              <a:gd name="connsiteX8" fmla="*/ 74643 w 774173"/>
              <a:gd name="connsiteY8" fmla="*/ 671592 h 3452892"/>
              <a:gd name="connsiteX9" fmla="*/ 21816 w 774173"/>
              <a:gd name="connsiteY9" fmla="*/ 481092 h 3452892"/>
              <a:gd name="connsiteX10" fmla="*/ 30314 w 774173"/>
              <a:gd name="connsiteY10" fmla="*/ 220380 h 3452892"/>
              <a:gd name="connsiteX11" fmla="*/ 133056 w 774173"/>
              <a:gd name="connsiteY11" fmla="*/ 76542 h 3452892"/>
              <a:gd name="connsiteX12" fmla="*/ 175519 w 774173"/>
              <a:gd name="connsiteY12" fmla="*/ 0 h 3452892"/>
              <a:gd name="connsiteX0" fmla="*/ 454030 w 765063"/>
              <a:gd name="connsiteY0" fmla="*/ 3452892 h 3452892"/>
              <a:gd name="connsiteX1" fmla="*/ 603255 w 765063"/>
              <a:gd name="connsiteY1" fmla="*/ 2989342 h 3452892"/>
              <a:gd name="connsiteX2" fmla="*/ 739780 w 765063"/>
              <a:gd name="connsiteY2" fmla="*/ 2430542 h 3452892"/>
              <a:gd name="connsiteX3" fmla="*/ 763176 w 765063"/>
              <a:gd name="connsiteY3" fmla="*/ 2000881 h 3452892"/>
              <a:gd name="connsiteX4" fmla="*/ 714380 w 765063"/>
              <a:gd name="connsiteY4" fmla="*/ 1728867 h 3452892"/>
              <a:gd name="connsiteX5" fmla="*/ 593731 w 765063"/>
              <a:gd name="connsiteY5" fmla="*/ 1427242 h 3452892"/>
              <a:gd name="connsiteX6" fmla="*/ 396881 w 765063"/>
              <a:gd name="connsiteY6" fmla="*/ 1157367 h 3452892"/>
              <a:gd name="connsiteX7" fmla="*/ 206381 w 765063"/>
              <a:gd name="connsiteY7" fmla="*/ 957342 h 3452892"/>
              <a:gd name="connsiteX8" fmla="*/ 65533 w 765063"/>
              <a:gd name="connsiteY8" fmla="*/ 671592 h 3452892"/>
              <a:gd name="connsiteX9" fmla="*/ 12706 w 765063"/>
              <a:gd name="connsiteY9" fmla="*/ 481092 h 3452892"/>
              <a:gd name="connsiteX10" fmla="*/ 21204 w 765063"/>
              <a:gd name="connsiteY10" fmla="*/ 220380 h 3452892"/>
              <a:gd name="connsiteX11" fmla="*/ 123946 w 765063"/>
              <a:gd name="connsiteY11" fmla="*/ 76542 h 3452892"/>
              <a:gd name="connsiteX12" fmla="*/ 166409 w 765063"/>
              <a:gd name="connsiteY12" fmla="*/ 0 h 3452892"/>
              <a:gd name="connsiteX0" fmla="*/ 454030 w 765063"/>
              <a:gd name="connsiteY0" fmla="*/ 3381231 h 3381231"/>
              <a:gd name="connsiteX1" fmla="*/ 603255 w 765063"/>
              <a:gd name="connsiteY1" fmla="*/ 2917681 h 3381231"/>
              <a:gd name="connsiteX2" fmla="*/ 739780 w 765063"/>
              <a:gd name="connsiteY2" fmla="*/ 2358881 h 3381231"/>
              <a:gd name="connsiteX3" fmla="*/ 763176 w 765063"/>
              <a:gd name="connsiteY3" fmla="*/ 1929220 h 3381231"/>
              <a:gd name="connsiteX4" fmla="*/ 714380 w 765063"/>
              <a:gd name="connsiteY4" fmla="*/ 1657206 h 3381231"/>
              <a:gd name="connsiteX5" fmla="*/ 593731 w 765063"/>
              <a:gd name="connsiteY5" fmla="*/ 1355581 h 3381231"/>
              <a:gd name="connsiteX6" fmla="*/ 396881 w 765063"/>
              <a:gd name="connsiteY6" fmla="*/ 1085706 h 3381231"/>
              <a:gd name="connsiteX7" fmla="*/ 206381 w 765063"/>
              <a:gd name="connsiteY7" fmla="*/ 885681 h 3381231"/>
              <a:gd name="connsiteX8" fmla="*/ 65533 w 765063"/>
              <a:gd name="connsiteY8" fmla="*/ 599931 h 3381231"/>
              <a:gd name="connsiteX9" fmla="*/ 12706 w 765063"/>
              <a:gd name="connsiteY9" fmla="*/ 409431 h 3381231"/>
              <a:gd name="connsiteX10" fmla="*/ 21204 w 765063"/>
              <a:gd name="connsiteY10" fmla="*/ 148719 h 3381231"/>
              <a:gd name="connsiteX11" fmla="*/ 123946 w 765063"/>
              <a:gd name="connsiteY11" fmla="*/ 4881 h 3381231"/>
              <a:gd name="connsiteX12" fmla="*/ 260356 w 765063"/>
              <a:gd name="connsiteY12" fmla="*/ 85581 h 3381231"/>
              <a:gd name="connsiteX0" fmla="*/ 454030 w 765063"/>
              <a:gd name="connsiteY0" fmla="*/ 3401798 h 3401798"/>
              <a:gd name="connsiteX1" fmla="*/ 603255 w 765063"/>
              <a:gd name="connsiteY1" fmla="*/ 2938248 h 3401798"/>
              <a:gd name="connsiteX2" fmla="*/ 739780 w 765063"/>
              <a:gd name="connsiteY2" fmla="*/ 2379448 h 3401798"/>
              <a:gd name="connsiteX3" fmla="*/ 763176 w 765063"/>
              <a:gd name="connsiteY3" fmla="*/ 1949787 h 3401798"/>
              <a:gd name="connsiteX4" fmla="*/ 714380 w 765063"/>
              <a:gd name="connsiteY4" fmla="*/ 1677773 h 3401798"/>
              <a:gd name="connsiteX5" fmla="*/ 593731 w 765063"/>
              <a:gd name="connsiteY5" fmla="*/ 1376148 h 3401798"/>
              <a:gd name="connsiteX6" fmla="*/ 396881 w 765063"/>
              <a:gd name="connsiteY6" fmla="*/ 1106273 h 3401798"/>
              <a:gd name="connsiteX7" fmla="*/ 206381 w 765063"/>
              <a:gd name="connsiteY7" fmla="*/ 906248 h 3401798"/>
              <a:gd name="connsiteX8" fmla="*/ 65533 w 765063"/>
              <a:gd name="connsiteY8" fmla="*/ 620498 h 3401798"/>
              <a:gd name="connsiteX9" fmla="*/ 12706 w 765063"/>
              <a:gd name="connsiteY9" fmla="*/ 429998 h 3401798"/>
              <a:gd name="connsiteX10" fmla="*/ 21204 w 765063"/>
              <a:gd name="connsiteY10" fmla="*/ 169286 h 3401798"/>
              <a:gd name="connsiteX11" fmla="*/ 123946 w 765063"/>
              <a:gd name="connsiteY11" fmla="*/ 25448 h 3401798"/>
              <a:gd name="connsiteX12" fmla="*/ 260356 w 765063"/>
              <a:gd name="connsiteY12" fmla="*/ 106148 h 3401798"/>
              <a:gd name="connsiteX0" fmla="*/ 454030 w 766018"/>
              <a:gd name="connsiteY0" fmla="*/ 3376544 h 3376544"/>
              <a:gd name="connsiteX1" fmla="*/ 603255 w 766018"/>
              <a:gd name="connsiteY1" fmla="*/ 2912994 h 3376544"/>
              <a:gd name="connsiteX2" fmla="*/ 739780 w 766018"/>
              <a:gd name="connsiteY2" fmla="*/ 2354194 h 3376544"/>
              <a:gd name="connsiteX3" fmla="*/ 763176 w 766018"/>
              <a:gd name="connsiteY3" fmla="*/ 1924533 h 3376544"/>
              <a:gd name="connsiteX4" fmla="*/ 714380 w 766018"/>
              <a:gd name="connsiteY4" fmla="*/ 1652519 h 3376544"/>
              <a:gd name="connsiteX5" fmla="*/ 593731 w 766018"/>
              <a:gd name="connsiteY5" fmla="*/ 1350894 h 3376544"/>
              <a:gd name="connsiteX6" fmla="*/ 396881 w 766018"/>
              <a:gd name="connsiteY6" fmla="*/ 1081019 h 3376544"/>
              <a:gd name="connsiteX7" fmla="*/ 206381 w 766018"/>
              <a:gd name="connsiteY7" fmla="*/ 880994 h 3376544"/>
              <a:gd name="connsiteX8" fmla="*/ 65533 w 766018"/>
              <a:gd name="connsiteY8" fmla="*/ 595244 h 3376544"/>
              <a:gd name="connsiteX9" fmla="*/ 12706 w 766018"/>
              <a:gd name="connsiteY9" fmla="*/ 404744 h 3376544"/>
              <a:gd name="connsiteX10" fmla="*/ 21204 w 766018"/>
              <a:gd name="connsiteY10" fmla="*/ 144032 h 3376544"/>
              <a:gd name="connsiteX11" fmla="*/ 123946 w 766018"/>
              <a:gd name="connsiteY11" fmla="*/ 194 h 3376544"/>
              <a:gd name="connsiteX12" fmla="*/ 765063 w 766018"/>
              <a:gd name="connsiteY12" fmla="*/ 3376544 h 3376544"/>
              <a:gd name="connsiteX0" fmla="*/ 454030 w 766971"/>
              <a:gd name="connsiteY0" fmla="*/ 3376544 h 3376544"/>
              <a:gd name="connsiteX1" fmla="*/ 603255 w 766971"/>
              <a:gd name="connsiteY1" fmla="*/ 2912994 h 3376544"/>
              <a:gd name="connsiteX2" fmla="*/ 739780 w 766971"/>
              <a:gd name="connsiteY2" fmla="*/ 2354194 h 3376544"/>
              <a:gd name="connsiteX3" fmla="*/ 763176 w 766971"/>
              <a:gd name="connsiteY3" fmla="*/ 1924533 h 3376544"/>
              <a:gd name="connsiteX4" fmla="*/ 714380 w 766971"/>
              <a:gd name="connsiteY4" fmla="*/ 1652519 h 3376544"/>
              <a:gd name="connsiteX5" fmla="*/ 593731 w 766971"/>
              <a:gd name="connsiteY5" fmla="*/ 1350894 h 3376544"/>
              <a:gd name="connsiteX6" fmla="*/ 396881 w 766971"/>
              <a:gd name="connsiteY6" fmla="*/ 1081019 h 3376544"/>
              <a:gd name="connsiteX7" fmla="*/ 206381 w 766971"/>
              <a:gd name="connsiteY7" fmla="*/ 880994 h 3376544"/>
              <a:gd name="connsiteX8" fmla="*/ 65533 w 766971"/>
              <a:gd name="connsiteY8" fmla="*/ 595244 h 3376544"/>
              <a:gd name="connsiteX9" fmla="*/ 12706 w 766971"/>
              <a:gd name="connsiteY9" fmla="*/ 404744 h 3376544"/>
              <a:gd name="connsiteX10" fmla="*/ 21204 w 766971"/>
              <a:gd name="connsiteY10" fmla="*/ 144032 h 3376544"/>
              <a:gd name="connsiteX11" fmla="*/ 123946 w 766971"/>
              <a:gd name="connsiteY11" fmla="*/ 194 h 3376544"/>
              <a:gd name="connsiteX12" fmla="*/ 766018 w 766971"/>
              <a:gd name="connsiteY12" fmla="*/ 3376544 h 3376544"/>
              <a:gd name="connsiteX0" fmla="*/ 454030 w 767923"/>
              <a:gd name="connsiteY0" fmla="*/ 3376544 h 3376544"/>
              <a:gd name="connsiteX1" fmla="*/ 603255 w 767923"/>
              <a:gd name="connsiteY1" fmla="*/ 2912994 h 3376544"/>
              <a:gd name="connsiteX2" fmla="*/ 739780 w 767923"/>
              <a:gd name="connsiteY2" fmla="*/ 2354194 h 3376544"/>
              <a:gd name="connsiteX3" fmla="*/ 763176 w 767923"/>
              <a:gd name="connsiteY3" fmla="*/ 1924533 h 3376544"/>
              <a:gd name="connsiteX4" fmla="*/ 714380 w 767923"/>
              <a:gd name="connsiteY4" fmla="*/ 1652519 h 3376544"/>
              <a:gd name="connsiteX5" fmla="*/ 593731 w 767923"/>
              <a:gd name="connsiteY5" fmla="*/ 1350894 h 3376544"/>
              <a:gd name="connsiteX6" fmla="*/ 396881 w 767923"/>
              <a:gd name="connsiteY6" fmla="*/ 1081019 h 3376544"/>
              <a:gd name="connsiteX7" fmla="*/ 206381 w 767923"/>
              <a:gd name="connsiteY7" fmla="*/ 880994 h 3376544"/>
              <a:gd name="connsiteX8" fmla="*/ 65533 w 767923"/>
              <a:gd name="connsiteY8" fmla="*/ 595244 h 3376544"/>
              <a:gd name="connsiteX9" fmla="*/ 12706 w 767923"/>
              <a:gd name="connsiteY9" fmla="*/ 404744 h 3376544"/>
              <a:gd name="connsiteX10" fmla="*/ 21204 w 767923"/>
              <a:gd name="connsiteY10" fmla="*/ 144032 h 3376544"/>
              <a:gd name="connsiteX11" fmla="*/ 123946 w 767923"/>
              <a:gd name="connsiteY11" fmla="*/ 194 h 3376544"/>
              <a:gd name="connsiteX12" fmla="*/ 766971 w 767923"/>
              <a:gd name="connsiteY12" fmla="*/ 3376544 h 3376544"/>
              <a:gd name="connsiteX0" fmla="*/ 454030 w 765063"/>
              <a:gd name="connsiteY0" fmla="*/ 3382745 h 3382745"/>
              <a:gd name="connsiteX1" fmla="*/ 603255 w 765063"/>
              <a:gd name="connsiteY1" fmla="*/ 2919195 h 3382745"/>
              <a:gd name="connsiteX2" fmla="*/ 739780 w 765063"/>
              <a:gd name="connsiteY2" fmla="*/ 2360395 h 3382745"/>
              <a:gd name="connsiteX3" fmla="*/ 763176 w 765063"/>
              <a:gd name="connsiteY3" fmla="*/ 1930734 h 3382745"/>
              <a:gd name="connsiteX4" fmla="*/ 714380 w 765063"/>
              <a:gd name="connsiteY4" fmla="*/ 1658720 h 3382745"/>
              <a:gd name="connsiteX5" fmla="*/ 593731 w 765063"/>
              <a:gd name="connsiteY5" fmla="*/ 1357095 h 3382745"/>
              <a:gd name="connsiteX6" fmla="*/ 396881 w 765063"/>
              <a:gd name="connsiteY6" fmla="*/ 1087220 h 3382745"/>
              <a:gd name="connsiteX7" fmla="*/ 206381 w 765063"/>
              <a:gd name="connsiteY7" fmla="*/ 887195 h 3382745"/>
              <a:gd name="connsiteX8" fmla="*/ 65533 w 765063"/>
              <a:gd name="connsiteY8" fmla="*/ 601445 h 3382745"/>
              <a:gd name="connsiteX9" fmla="*/ 12706 w 765063"/>
              <a:gd name="connsiteY9" fmla="*/ 410945 h 3382745"/>
              <a:gd name="connsiteX10" fmla="*/ 21204 w 765063"/>
              <a:gd name="connsiteY10" fmla="*/ 150233 h 3382745"/>
              <a:gd name="connsiteX11" fmla="*/ 123946 w 765063"/>
              <a:gd name="connsiteY11" fmla="*/ 6395 h 3382745"/>
              <a:gd name="connsiteX12" fmla="*/ 396880 w 765063"/>
              <a:gd name="connsiteY12" fmla="*/ 191870 h 3382745"/>
              <a:gd name="connsiteX0" fmla="*/ 454030 w 765063"/>
              <a:gd name="connsiteY0" fmla="*/ 3382745 h 3382745"/>
              <a:gd name="connsiteX1" fmla="*/ 603255 w 765063"/>
              <a:gd name="connsiteY1" fmla="*/ 2919195 h 3382745"/>
              <a:gd name="connsiteX2" fmla="*/ 739780 w 765063"/>
              <a:gd name="connsiteY2" fmla="*/ 2360395 h 3382745"/>
              <a:gd name="connsiteX3" fmla="*/ 763176 w 765063"/>
              <a:gd name="connsiteY3" fmla="*/ 1930734 h 3382745"/>
              <a:gd name="connsiteX4" fmla="*/ 714380 w 765063"/>
              <a:gd name="connsiteY4" fmla="*/ 1658720 h 3382745"/>
              <a:gd name="connsiteX5" fmla="*/ 593731 w 765063"/>
              <a:gd name="connsiteY5" fmla="*/ 1357095 h 3382745"/>
              <a:gd name="connsiteX6" fmla="*/ 406405 w 765063"/>
              <a:gd name="connsiteY6" fmla="*/ 1122146 h 3382745"/>
              <a:gd name="connsiteX7" fmla="*/ 206381 w 765063"/>
              <a:gd name="connsiteY7" fmla="*/ 887195 h 3382745"/>
              <a:gd name="connsiteX8" fmla="*/ 65533 w 765063"/>
              <a:gd name="connsiteY8" fmla="*/ 601445 h 3382745"/>
              <a:gd name="connsiteX9" fmla="*/ 12706 w 765063"/>
              <a:gd name="connsiteY9" fmla="*/ 410945 h 3382745"/>
              <a:gd name="connsiteX10" fmla="*/ 21204 w 765063"/>
              <a:gd name="connsiteY10" fmla="*/ 150233 h 3382745"/>
              <a:gd name="connsiteX11" fmla="*/ 123946 w 765063"/>
              <a:gd name="connsiteY11" fmla="*/ 6395 h 3382745"/>
              <a:gd name="connsiteX12" fmla="*/ 396880 w 765063"/>
              <a:gd name="connsiteY12" fmla="*/ 191870 h 3382745"/>
              <a:gd name="connsiteX0" fmla="*/ 448112 w 759145"/>
              <a:gd name="connsiteY0" fmla="*/ 3382745 h 3382745"/>
              <a:gd name="connsiteX1" fmla="*/ 597337 w 759145"/>
              <a:gd name="connsiteY1" fmla="*/ 2919195 h 3382745"/>
              <a:gd name="connsiteX2" fmla="*/ 733862 w 759145"/>
              <a:gd name="connsiteY2" fmla="*/ 2360395 h 3382745"/>
              <a:gd name="connsiteX3" fmla="*/ 757258 w 759145"/>
              <a:gd name="connsiteY3" fmla="*/ 1930734 h 3382745"/>
              <a:gd name="connsiteX4" fmla="*/ 708462 w 759145"/>
              <a:gd name="connsiteY4" fmla="*/ 1658720 h 3382745"/>
              <a:gd name="connsiteX5" fmla="*/ 587813 w 759145"/>
              <a:gd name="connsiteY5" fmla="*/ 1357095 h 3382745"/>
              <a:gd name="connsiteX6" fmla="*/ 400487 w 759145"/>
              <a:gd name="connsiteY6" fmla="*/ 1122146 h 3382745"/>
              <a:gd name="connsiteX7" fmla="*/ 200463 w 759145"/>
              <a:gd name="connsiteY7" fmla="*/ 887195 h 3382745"/>
              <a:gd name="connsiteX8" fmla="*/ 76637 w 759145"/>
              <a:gd name="connsiteY8" fmla="*/ 661771 h 3382745"/>
              <a:gd name="connsiteX9" fmla="*/ 6788 w 759145"/>
              <a:gd name="connsiteY9" fmla="*/ 410945 h 3382745"/>
              <a:gd name="connsiteX10" fmla="*/ 15286 w 759145"/>
              <a:gd name="connsiteY10" fmla="*/ 150233 h 3382745"/>
              <a:gd name="connsiteX11" fmla="*/ 118028 w 759145"/>
              <a:gd name="connsiteY11" fmla="*/ 6395 h 3382745"/>
              <a:gd name="connsiteX12" fmla="*/ 390962 w 759145"/>
              <a:gd name="connsiteY12" fmla="*/ 191870 h 3382745"/>
              <a:gd name="connsiteX0" fmla="*/ 448112 w 758029"/>
              <a:gd name="connsiteY0" fmla="*/ 3382745 h 3382745"/>
              <a:gd name="connsiteX1" fmla="*/ 597337 w 758029"/>
              <a:gd name="connsiteY1" fmla="*/ 2919195 h 3382745"/>
              <a:gd name="connsiteX2" fmla="*/ 674629 w 758029"/>
              <a:gd name="connsiteY2" fmla="*/ 2623239 h 3382745"/>
              <a:gd name="connsiteX3" fmla="*/ 757258 w 758029"/>
              <a:gd name="connsiteY3" fmla="*/ 1930734 h 3382745"/>
              <a:gd name="connsiteX4" fmla="*/ 708462 w 758029"/>
              <a:gd name="connsiteY4" fmla="*/ 1658720 h 3382745"/>
              <a:gd name="connsiteX5" fmla="*/ 587813 w 758029"/>
              <a:gd name="connsiteY5" fmla="*/ 1357095 h 3382745"/>
              <a:gd name="connsiteX6" fmla="*/ 400487 w 758029"/>
              <a:gd name="connsiteY6" fmla="*/ 1122146 h 3382745"/>
              <a:gd name="connsiteX7" fmla="*/ 200463 w 758029"/>
              <a:gd name="connsiteY7" fmla="*/ 887195 h 3382745"/>
              <a:gd name="connsiteX8" fmla="*/ 76637 w 758029"/>
              <a:gd name="connsiteY8" fmla="*/ 661771 h 3382745"/>
              <a:gd name="connsiteX9" fmla="*/ 6788 w 758029"/>
              <a:gd name="connsiteY9" fmla="*/ 410945 h 3382745"/>
              <a:gd name="connsiteX10" fmla="*/ 15286 w 758029"/>
              <a:gd name="connsiteY10" fmla="*/ 150233 h 3382745"/>
              <a:gd name="connsiteX11" fmla="*/ 118028 w 758029"/>
              <a:gd name="connsiteY11" fmla="*/ 6395 h 3382745"/>
              <a:gd name="connsiteX12" fmla="*/ 390962 w 758029"/>
              <a:gd name="connsiteY12" fmla="*/ 191870 h 3382745"/>
              <a:gd name="connsiteX0" fmla="*/ 448112 w 740211"/>
              <a:gd name="connsiteY0" fmla="*/ 3382745 h 3382745"/>
              <a:gd name="connsiteX1" fmla="*/ 597337 w 740211"/>
              <a:gd name="connsiteY1" fmla="*/ 2919195 h 3382745"/>
              <a:gd name="connsiteX2" fmla="*/ 674629 w 740211"/>
              <a:gd name="connsiteY2" fmla="*/ 2623239 h 3382745"/>
              <a:gd name="connsiteX3" fmla="*/ 738748 w 740211"/>
              <a:gd name="connsiteY3" fmla="*/ 2230598 h 3382745"/>
              <a:gd name="connsiteX4" fmla="*/ 708462 w 740211"/>
              <a:gd name="connsiteY4" fmla="*/ 1658720 h 3382745"/>
              <a:gd name="connsiteX5" fmla="*/ 587813 w 740211"/>
              <a:gd name="connsiteY5" fmla="*/ 1357095 h 3382745"/>
              <a:gd name="connsiteX6" fmla="*/ 400487 w 740211"/>
              <a:gd name="connsiteY6" fmla="*/ 1122146 h 3382745"/>
              <a:gd name="connsiteX7" fmla="*/ 200463 w 740211"/>
              <a:gd name="connsiteY7" fmla="*/ 887195 h 3382745"/>
              <a:gd name="connsiteX8" fmla="*/ 76637 w 740211"/>
              <a:gd name="connsiteY8" fmla="*/ 661771 h 3382745"/>
              <a:gd name="connsiteX9" fmla="*/ 6788 w 740211"/>
              <a:gd name="connsiteY9" fmla="*/ 410945 h 3382745"/>
              <a:gd name="connsiteX10" fmla="*/ 15286 w 740211"/>
              <a:gd name="connsiteY10" fmla="*/ 150233 h 3382745"/>
              <a:gd name="connsiteX11" fmla="*/ 118028 w 740211"/>
              <a:gd name="connsiteY11" fmla="*/ 6395 h 3382745"/>
              <a:gd name="connsiteX12" fmla="*/ 390962 w 740211"/>
              <a:gd name="connsiteY12" fmla="*/ 191870 h 3382745"/>
              <a:gd name="connsiteX0" fmla="*/ 448112 w 745709"/>
              <a:gd name="connsiteY0" fmla="*/ 3382745 h 3382745"/>
              <a:gd name="connsiteX1" fmla="*/ 597337 w 745709"/>
              <a:gd name="connsiteY1" fmla="*/ 2919195 h 3382745"/>
              <a:gd name="connsiteX2" fmla="*/ 674629 w 745709"/>
              <a:gd name="connsiteY2" fmla="*/ 2623239 h 3382745"/>
              <a:gd name="connsiteX3" fmla="*/ 738748 w 745709"/>
              <a:gd name="connsiteY3" fmla="*/ 2230598 h 3382745"/>
              <a:gd name="connsiteX4" fmla="*/ 726973 w 745709"/>
              <a:gd name="connsiteY4" fmla="*/ 1806801 h 3382745"/>
              <a:gd name="connsiteX5" fmla="*/ 587813 w 745709"/>
              <a:gd name="connsiteY5" fmla="*/ 1357095 h 3382745"/>
              <a:gd name="connsiteX6" fmla="*/ 400487 w 745709"/>
              <a:gd name="connsiteY6" fmla="*/ 1122146 h 3382745"/>
              <a:gd name="connsiteX7" fmla="*/ 200463 w 745709"/>
              <a:gd name="connsiteY7" fmla="*/ 887195 h 3382745"/>
              <a:gd name="connsiteX8" fmla="*/ 76637 w 745709"/>
              <a:gd name="connsiteY8" fmla="*/ 661771 h 3382745"/>
              <a:gd name="connsiteX9" fmla="*/ 6788 w 745709"/>
              <a:gd name="connsiteY9" fmla="*/ 410945 h 3382745"/>
              <a:gd name="connsiteX10" fmla="*/ 15286 w 745709"/>
              <a:gd name="connsiteY10" fmla="*/ 150233 h 3382745"/>
              <a:gd name="connsiteX11" fmla="*/ 118028 w 745709"/>
              <a:gd name="connsiteY11" fmla="*/ 6395 h 3382745"/>
              <a:gd name="connsiteX12" fmla="*/ 390962 w 745709"/>
              <a:gd name="connsiteY12" fmla="*/ 191870 h 3382745"/>
              <a:gd name="connsiteX0" fmla="*/ 448112 w 742970"/>
              <a:gd name="connsiteY0" fmla="*/ 3382745 h 3382745"/>
              <a:gd name="connsiteX1" fmla="*/ 597337 w 742970"/>
              <a:gd name="connsiteY1" fmla="*/ 2919195 h 3382745"/>
              <a:gd name="connsiteX2" fmla="*/ 674629 w 742970"/>
              <a:gd name="connsiteY2" fmla="*/ 2623239 h 3382745"/>
              <a:gd name="connsiteX3" fmla="*/ 738748 w 742970"/>
              <a:gd name="connsiteY3" fmla="*/ 2230598 h 3382745"/>
              <a:gd name="connsiteX4" fmla="*/ 726973 w 742970"/>
              <a:gd name="connsiteY4" fmla="*/ 1806801 h 3382745"/>
              <a:gd name="connsiteX5" fmla="*/ 647045 w 742970"/>
              <a:gd name="connsiteY5" fmla="*/ 1423731 h 3382745"/>
              <a:gd name="connsiteX6" fmla="*/ 400487 w 742970"/>
              <a:gd name="connsiteY6" fmla="*/ 1122146 h 3382745"/>
              <a:gd name="connsiteX7" fmla="*/ 200463 w 742970"/>
              <a:gd name="connsiteY7" fmla="*/ 887195 h 3382745"/>
              <a:gd name="connsiteX8" fmla="*/ 76637 w 742970"/>
              <a:gd name="connsiteY8" fmla="*/ 661771 h 3382745"/>
              <a:gd name="connsiteX9" fmla="*/ 6788 w 742970"/>
              <a:gd name="connsiteY9" fmla="*/ 410945 h 3382745"/>
              <a:gd name="connsiteX10" fmla="*/ 15286 w 742970"/>
              <a:gd name="connsiteY10" fmla="*/ 150233 h 3382745"/>
              <a:gd name="connsiteX11" fmla="*/ 118028 w 742970"/>
              <a:gd name="connsiteY11" fmla="*/ 6395 h 3382745"/>
              <a:gd name="connsiteX12" fmla="*/ 390962 w 742970"/>
              <a:gd name="connsiteY12" fmla="*/ 191870 h 3382745"/>
              <a:gd name="connsiteX0" fmla="*/ 448112 w 742970"/>
              <a:gd name="connsiteY0" fmla="*/ 3382745 h 3382745"/>
              <a:gd name="connsiteX1" fmla="*/ 597337 w 742970"/>
              <a:gd name="connsiteY1" fmla="*/ 2919195 h 3382745"/>
              <a:gd name="connsiteX2" fmla="*/ 674629 w 742970"/>
              <a:gd name="connsiteY2" fmla="*/ 2623239 h 3382745"/>
              <a:gd name="connsiteX3" fmla="*/ 738748 w 742970"/>
              <a:gd name="connsiteY3" fmla="*/ 2230598 h 3382745"/>
              <a:gd name="connsiteX4" fmla="*/ 726973 w 742970"/>
              <a:gd name="connsiteY4" fmla="*/ 1806801 h 3382745"/>
              <a:gd name="connsiteX5" fmla="*/ 647045 w 742970"/>
              <a:gd name="connsiteY5" fmla="*/ 1423731 h 3382745"/>
              <a:gd name="connsiteX6" fmla="*/ 518952 w 742970"/>
              <a:gd name="connsiteY6" fmla="*/ 1222101 h 3382745"/>
              <a:gd name="connsiteX7" fmla="*/ 200463 w 742970"/>
              <a:gd name="connsiteY7" fmla="*/ 887195 h 3382745"/>
              <a:gd name="connsiteX8" fmla="*/ 76637 w 742970"/>
              <a:gd name="connsiteY8" fmla="*/ 661771 h 3382745"/>
              <a:gd name="connsiteX9" fmla="*/ 6788 w 742970"/>
              <a:gd name="connsiteY9" fmla="*/ 410945 h 3382745"/>
              <a:gd name="connsiteX10" fmla="*/ 15286 w 742970"/>
              <a:gd name="connsiteY10" fmla="*/ 150233 h 3382745"/>
              <a:gd name="connsiteX11" fmla="*/ 118028 w 742970"/>
              <a:gd name="connsiteY11" fmla="*/ 6395 h 3382745"/>
              <a:gd name="connsiteX12" fmla="*/ 390962 w 742970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18952 w 742054"/>
              <a:gd name="connsiteY6" fmla="*/ 1222101 h 3382745"/>
              <a:gd name="connsiteX7" fmla="*/ 200463 w 742054"/>
              <a:gd name="connsiteY7" fmla="*/ 887195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92993 w 742054"/>
              <a:gd name="connsiteY6" fmla="*/ 1325757 h 3382745"/>
              <a:gd name="connsiteX7" fmla="*/ 200463 w 742054"/>
              <a:gd name="connsiteY7" fmla="*/ 887195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92993 w 742054"/>
              <a:gd name="connsiteY6" fmla="*/ 1325757 h 3382745"/>
              <a:gd name="connsiteX7" fmla="*/ 200463 w 742054"/>
              <a:gd name="connsiteY7" fmla="*/ 887195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92993 w 742054"/>
              <a:gd name="connsiteY6" fmla="*/ 1325757 h 3382745"/>
              <a:gd name="connsiteX7" fmla="*/ 341140 w 742054"/>
              <a:gd name="connsiteY7" fmla="*/ 1027871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53983 w 747925"/>
              <a:gd name="connsiteY0" fmla="*/ 3382745 h 3382745"/>
              <a:gd name="connsiteX1" fmla="*/ 603208 w 747925"/>
              <a:gd name="connsiteY1" fmla="*/ 2919195 h 3382745"/>
              <a:gd name="connsiteX2" fmla="*/ 680500 w 747925"/>
              <a:gd name="connsiteY2" fmla="*/ 2623239 h 3382745"/>
              <a:gd name="connsiteX3" fmla="*/ 744619 w 747925"/>
              <a:gd name="connsiteY3" fmla="*/ 2230598 h 3382745"/>
              <a:gd name="connsiteX4" fmla="*/ 732844 w 747925"/>
              <a:gd name="connsiteY4" fmla="*/ 1806801 h 3382745"/>
              <a:gd name="connsiteX5" fmla="*/ 682532 w 747925"/>
              <a:gd name="connsiteY5" fmla="*/ 1542196 h 3382745"/>
              <a:gd name="connsiteX6" fmla="*/ 598864 w 747925"/>
              <a:gd name="connsiteY6" fmla="*/ 1325757 h 3382745"/>
              <a:gd name="connsiteX7" fmla="*/ 347011 w 747925"/>
              <a:gd name="connsiteY7" fmla="*/ 1027871 h 3382745"/>
              <a:gd name="connsiteX8" fmla="*/ 163953 w 747925"/>
              <a:gd name="connsiteY8" fmla="*/ 783938 h 3382745"/>
              <a:gd name="connsiteX9" fmla="*/ 12659 w 747925"/>
              <a:gd name="connsiteY9" fmla="*/ 410945 h 3382745"/>
              <a:gd name="connsiteX10" fmla="*/ 21157 w 747925"/>
              <a:gd name="connsiteY10" fmla="*/ 150233 h 3382745"/>
              <a:gd name="connsiteX11" fmla="*/ 123899 w 747925"/>
              <a:gd name="connsiteY11" fmla="*/ 6395 h 3382745"/>
              <a:gd name="connsiteX12" fmla="*/ 396833 w 747925"/>
              <a:gd name="connsiteY12" fmla="*/ 191870 h 3382745"/>
              <a:gd name="connsiteX0" fmla="*/ 433700 w 727642"/>
              <a:gd name="connsiteY0" fmla="*/ 3382745 h 3382745"/>
              <a:gd name="connsiteX1" fmla="*/ 582925 w 727642"/>
              <a:gd name="connsiteY1" fmla="*/ 2919195 h 3382745"/>
              <a:gd name="connsiteX2" fmla="*/ 660217 w 727642"/>
              <a:gd name="connsiteY2" fmla="*/ 2623239 h 3382745"/>
              <a:gd name="connsiteX3" fmla="*/ 724336 w 727642"/>
              <a:gd name="connsiteY3" fmla="*/ 2230598 h 3382745"/>
              <a:gd name="connsiteX4" fmla="*/ 712561 w 727642"/>
              <a:gd name="connsiteY4" fmla="*/ 1806801 h 3382745"/>
              <a:gd name="connsiteX5" fmla="*/ 662249 w 727642"/>
              <a:gd name="connsiteY5" fmla="*/ 1542196 h 3382745"/>
              <a:gd name="connsiteX6" fmla="*/ 578581 w 727642"/>
              <a:gd name="connsiteY6" fmla="*/ 1325757 h 3382745"/>
              <a:gd name="connsiteX7" fmla="*/ 326728 w 727642"/>
              <a:gd name="connsiteY7" fmla="*/ 1027871 h 3382745"/>
              <a:gd name="connsiteX8" fmla="*/ 143670 w 727642"/>
              <a:gd name="connsiteY8" fmla="*/ 783938 h 3382745"/>
              <a:gd name="connsiteX9" fmla="*/ 59012 w 727642"/>
              <a:gd name="connsiteY9" fmla="*/ 577536 h 3382745"/>
              <a:gd name="connsiteX10" fmla="*/ 874 w 727642"/>
              <a:gd name="connsiteY10" fmla="*/ 150233 h 3382745"/>
              <a:gd name="connsiteX11" fmla="*/ 103616 w 727642"/>
              <a:gd name="connsiteY11" fmla="*/ 6395 h 3382745"/>
              <a:gd name="connsiteX12" fmla="*/ 376550 w 727642"/>
              <a:gd name="connsiteY12" fmla="*/ 191870 h 3382745"/>
              <a:gd name="connsiteX0" fmla="*/ 422803 w 716745"/>
              <a:gd name="connsiteY0" fmla="*/ 3382745 h 3382745"/>
              <a:gd name="connsiteX1" fmla="*/ 572028 w 716745"/>
              <a:gd name="connsiteY1" fmla="*/ 2919195 h 3382745"/>
              <a:gd name="connsiteX2" fmla="*/ 649320 w 716745"/>
              <a:gd name="connsiteY2" fmla="*/ 2623239 h 3382745"/>
              <a:gd name="connsiteX3" fmla="*/ 713439 w 716745"/>
              <a:gd name="connsiteY3" fmla="*/ 2230598 h 3382745"/>
              <a:gd name="connsiteX4" fmla="*/ 701664 w 716745"/>
              <a:gd name="connsiteY4" fmla="*/ 1806801 h 3382745"/>
              <a:gd name="connsiteX5" fmla="*/ 651352 w 716745"/>
              <a:gd name="connsiteY5" fmla="*/ 1542196 h 3382745"/>
              <a:gd name="connsiteX6" fmla="*/ 567684 w 716745"/>
              <a:gd name="connsiteY6" fmla="*/ 1325757 h 3382745"/>
              <a:gd name="connsiteX7" fmla="*/ 315831 w 716745"/>
              <a:gd name="connsiteY7" fmla="*/ 1027871 h 3382745"/>
              <a:gd name="connsiteX8" fmla="*/ 132773 w 716745"/>
              <a:gd name="connsiteY8" fmla="*/ 783938 h 3382745"/>
              <a:gd name="connsiteX9" fmla="*/ 48115 w 716745"/>
              <a:gd name="connsiteY9" fmla="*/ 577536 h 3382745"/>
              <a:gd name="connsiteX10" fmla="*/ 1083 w 716745"/>
              <a:gd name="connsiteY10" fmla="*/ 339036 h 3382745"/>
              <a:gd name="connsiteX11" fmla="*/ 92719 w 716745"/>
              <a:gd name="connsiteY11" fmla="*/ 6395 h 3382745"/>
              <a:gd name="connsiteX12" fmla="*/ 365653 w 716745"/>
              <a:gd name="connsiteY12" fmla="*/ 191870 h 3382745"/>
              <a:gd name="connsiteX0" fmla="*/ 426803 w 720745"/>
              <a:gd name="connsiteY0" fmla="*/ 3285189 h 3285189"/>
              <a:gd name="connsiteX1" fmla="*/ 576028 w 720745"/>
              <a:gd name="connsiteY1" fmla="*/ 2821639 h 3285189"/>
              <a:gd name="connsiteX2" fmla="*/ 653320 w 720745"/>
              <a:gd name="connsiteY2" fmla="*/ 2525683 h 3285189"/>
              <a:gd name="connsiteX3" fmla="*/ 717439 w 720745"/>
              <a:gd name="connsiteY3" fmla="*/ 2133042 h 3285189"/>
              <a:gd name="connsiteX4" fmla="*/ 705664 w 720745"/>
              <a:gd name="connsiteY4" fmla="*/ 1709245 h 3285189"/>
              <a:gd name="connsiteX5" fmla="*/ 655352 w 720745"/>
              <a:gd name="connsiteY5" fmla="*/ 1444640 h 3285189"/>
              <a:gd name="connsiteX6" fmla="*/ 571684 w 720745"/>
              <a:gd name="connsiteY6" fmla="*/ 1228201 h 3285189"/>
              <a:gd name="connsiteX7" fmla="*/ 319831 w 720745"/>
              <a:gd name="connsiteY7" fmla="*/ 930315 h 3285189"/>
              <a:gd name="connsiteX8" fmla="*/ 136773 w 720745"/>
              <a:gd name="connsiteY8" fmla="*/ 686382 h 3285189"/>
              <a:gd name="connsiteX9" fmla="*/ 52115 w 720745"/>
              <a:gd name="connsiteY9" fmla="*/ 479980 h 3285189"/>
              <a:gd name="connsiteX10" fmla="*/ 5083 w 720745"/>
              <a:gd name="connsiteY10" fmla="*/ 241480 h 3285189"/>
              <a:gd name="connsiteX11" fmla="*/ 33785 w 720745"/>
              <a:gd name="connsiteY11" fmla="*/ 34708 h 3285189"/>
              <a:gd name="connsiteX12" fmla="*/ 369653 w 720745"/>
              <a:gd name="connsiteY12" fmla="*/ 94314 h 3285189"/>
              <a:gd name="connsiteX0" fmla="*/ 426803 w 720745"/>
              <a:gd name="connsiteY0" fmla="*/ 3386436 h 3386436"/>
              <a:gd name="connsiteX1" fmla="*/ 576028 w 720745"/>
              <a:gd name="connsiteY1" fmla="*/ 2922886 h 3386436"/>
              <a:gd name="connsiteX2" fmla="*/ 653320 w 720745"/>
              <a:gd name="connsiteY2" fmla="*/ 2626930 h 3386436"/>
              <a:gd name="connsiteX3" fmla="*/ 717439 w 720745"/>
              <a:gd name="connsiteY3" fmla="*/ 2234289 h 3386436"/>
              <a:gd name="connsiteX4" fmla="*/ 705664 w 720745"/>
              <a:gd name="connsiteY4" fmla="*/ 1810492 h 3386436"/>
              <a:gd name="connsiteX5" fmla="*/ 655352 w 720745"/>
              <a:gd name="connsiteY5" fmla="*/ 1545887 h 3386436"/>
              <a:gd name="connsiteX6" fmla="*/ 571684 w 720745"/>
              <a:gd name="connsiteY6" fmla="*/ 1329448 h 3386436"/>
              <a:gd name="connsiteX7" fmla="*/ 319831 w 720745"/>
              <a:gd name="connsiteY7" fmla="*/ 1031562 h 3386436"/>
              <a:gd name="connsiteX8" fmla="*/ 136773 w 720745"/>
              <a:gd name="connsiteY8" fmla="*/ 787629 h 3386436"/>
              <a:gd name="connsiteX9" fmla="*/ 52115 w 720745"/>
              <a:gd name="connsiteY9" fmla="*/ 581227 h 3386436"/>
              <a:gd name="connsiteX10" fmla="*/ 5083 w 720745"/>
              <a:gd name="connsiteY10" fmla="*/ 342727 h 3386436"/>
              <a:gd name="connsiteX11" fmla="*/ 33785 w 720745"/>
              <a:gd name="connsiteY11" fmla="*/ 135955 h 3386436"/>
              <a:gd name="connsiteX12" fmla="*/ 117916 w 720745"/>
              <a:gd name="connsiteY12" fmla="*/ 51182 h 3386436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71684 w 720745"/>
              <a:gd name="connsiteY6" fmla="*/ 1278266 h 3335254"/>
              <a:gd name="connsiteX7" fmla="*/ 319831 w 720745"/>
              <a:gd name="connsiteY7" fmla="*/ 980380 h 3335254"/>
              <a:gd name="connsiteX8" fmla="*/ 136773 w 720745"/>
              <a:gd name="connsiteY8" fmla="*/ 736447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71684 w 720745"/>
              <a:gd name="connsiteY6" fmla="*/ 1278266 h 3335254"/>
              <a:gd name="connsiteX7" fmla="*/ 319831 w 720745"/>
              <a:gd name="connsiteY7" fmla="*/ 1035911 h 3335254"/>
              <a:gd name="connsiteX8" fmla="*/ 136773 w 720745"/>
              <a:gd name="connsiteY8" fmla="*/ 736447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45770 w 720745"/>
              <a:gd name="connsiteY6" fmla="*/ 1289372 h 3335254"/>
              <a:gd name="connsiteX7" fmla="*/ 319831 w 720745"/>
              <a:gd name="connsiteY7" fmla="*/ 1035911 h 3335254"/>
              <a:gd name="connsiteX8" fmla="*/ 136773 w 720745"/>
              <a:gd name="connsiteY8" fmla="*/ 736447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45770 w 720745"/>
              <a:gd name="connsiteY6" fmla="*/ 1289372 h 3335254"/>
              <a:gd name="connsiteX7" fmla="*/ 319831 w 720745"/>
              <a:gd name="connsiteY7" fmla="*/ 1035911 h 3335254"/>
              <a:gd name="connsiteX8" fmla="*/ 88646 w 720745"/>
              <a:gd name="connsiteY8" fmla="*/ 766063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35708 w 729650"/>
              <a:gd name="connsiteY0" fmla="*/ 3335254 h 3335254"/>
              <a:gd name="connsiteX1" fmla="*/ 584933 w 729650"/>
              <a:gd name="connsiteY1" fmla="*/ 2871704 h 3335254"/>
              <a:gd name="connsiteX2" fmla="*/ 662225 w 729650"/>
              <a:gd name="connsiteY2" fmla="*/ 2575748 h 3335254"/>
              <a:gd name="connsiteX3" fmla="*/ 726344 w 729650"/>
              <a:gd name="connsiteY3" fmla="*/ 2183107 h 3335254"/>
              <a:gd name="connsiteX4" fmla="*/ 714569 w 729650"/>
              <a:gd name="connsiteY4" fmla="*/ 1759310 h 3335254"/>
              <a:gd name="connsiteX5" fmla="*/ 664257 w 729650"/>
              <a:gd name="connsiteY5" fmla="*/ 1494705 h 3335254"/>
              <a:gd name="connsiteX6" fmla="*/ 554675 w 729650"/>
              <a:gd name="connsiteY6" fmla="*/ 1289372 h 3335254"/>
              <a:gd name="connsiteX7" fmla="*/ 328736 w 729650"/>
              <a:gd name="connsiteY7" fmla="*/ 1035911 h 3335254"/>
              <a:gd name="connsiteX8" fmla="*/ 97551 w 729650"/>
              <a:gd name="connsiteY8" fmla="*/ 766063 h 3335254"/>
              <a:gd name="connsiteX9" fmla="*/ 5490 w 729650"/>
              <a:gd name="connsiteY9" fmla="*/ 537449 h 3335254"/>
              <a:gd name="connsiteX10" fmla="*/ 13988 w 729650"/>
              <a:gd name="connsiteY10" fmla="*/ 291545 h 3335254"/>
              <a:gd name="connsiteX11" fmla="*/ 42690 w 729650"/>
              <a:gd name="connsiteY11" fmla="*/ 84773 h 3335254"/>
              <a:gd name="connsiteX12" fmla="*/ 126821 w 729650"/>
              <a:gd name="connsiteY12" fmla="*/ 0 h 3335254"/>
              <a:gd name="connsiteX0" fmla="*/ 444284 w 738226"/>
              <a:gd name="connsiteY0" fmla="*/ 3335254 h 3335254"/>
              <a:gd name="connsiteX1" fmla="*/ 593509 w 738226"/>
              <a:gd name="connsiteY1" fmla="*/ 2871704 h 3335254"/>
              <a:gd name="connsiteX2" fmla="*/ 670801 w 738226"/>
              <a:gd name="connsiteY2" fmla="*/ 2575748 h 3335254"/>
              <a:gd name="connsiteX3" fmla="*/ 734920 w 738226"/>
              <a:gd name="connsiteY3" fmla="*/ 2183107 h 3335254"/>
              <a:gd name="connsiteX4" fmla="*/ 723145 w 738226"/>
              <a:gd name="connsiteY4" fmla="*/ 1759310 h 3335254"/>
              <a:gd name="connsiteX5" fmla="*/ 672833 w 738226"/>
              <a:gd name="connsiteY5" fmla="*/ 1494705 h 3335254"/>
              <a:gd name="connsiteX6" fmla="*/ 563251 w 738226"/>
              <a:gd name="connsiteY6" fmla="*/ 1289372 h 3335254"/>
              <a:gd name="connsiteX7" fmla="*/ 337312 w 738226"/>
              <a:gd name="connsiteY7" fmla="*/ 1035911 h 3335254"/>
              <a:gd name="connsiteX8" fmla="*/ 106127 w 738226"/>
              <a:gd name="connsiteY8" fmla="*/ 766063 h 3335254"/>
              <a:gd name="connsiteX9" fmla="*/ 14066 w 738226"/>
              <a:gd name="connsiteY9" fmla="*/ 537449 h 3335254"/>
              <a:gd name="connsiteX10" fmla="*/ 4054 w 738226"/>
              <a:gd name="connsiteY10" fmla="*/ 339671 h 3335254"/>
              <a:gd name="connsiteX11" fmla="*/ 51266 w 738226"/>
              <a:gd name="connsiteY11" fmla="*/ 84773 h 3335254"/>
              <a:gd name="connsiteX12" fmla="*/ 135397 w 738226"/>
              <a:gd name="connsiteY12" fmla="*/ 0 h 3335254"/>
              <a:gd name="connsiteX0" fmla="*/ 446956 w 740898"/>
              <a:gd name="connsiteY0" fmla="*/ 3335254 h 3335254"/>
              <a:gd name="connsiteX1" fmla="*/ 596181 w 740898"/>
              <a:gd name="connsiteY1" fmla="*/ 2871704 h 3335254"/>
              <a:gd name="connsiteX2" fmla="*/ 673473 w 740898"/>
              <a:gd name="connsiteY2" fmla="*/ 2575748 h 3335254"/>
              <a:gd name="connsiteX3" fmla="*/ 737592 w 740898"/>
              <a:gd name="connsiteY3" fmla="*/ 2183107 h 3335254"/>
              <a:gd name="connsiteX4" fmla="*/ 725817 w 740898"/>
              <a:gd name="connsiteY4" fmla="*/ 1759310 h 3335254"/>
              <a:gd name="connsiteX5" fmla="*/ 675505 w 740898"/>
              <a:gd name="connsiteY5" fmla="*/ 1494705 h 3335254"/>
              <a:gd name="connsiteX6" fmla="*/ 565923 w 740898"/>
              <a:gd name="connsiteY6" fmla="*/ 1289372 h 3335254"/>
              <a:gd name="connsiteX7" fmla="*/ 339984 w 740898"/>
              <a:gd name="connsiteY7" fmla="*/ 1035911 h 3335254"/>
              <a:gd name="connsiteX8" fmla="*/ 108799 w 740898"/>
              <a:gd name="connsiteY8" fmla="*/ 766063 h 3335254"/>
              <a:gd name="connsiteX9" fmla="*/ 16738 w 740898"/>
              <a:gd name="connsiteY9" fmla="*/ 537449 h 3335254"/>
              <a:gd name="connsiteX10" fmla="*/ 6726 w 740898"/>
              <a:gd name="connsiteY10" fmla="*/ 339671 h 3335254"/>
              <a:gd name="connsiteX11" fmla="*/ 28024 w 740898"/>
              <a:gd name="connsiteY11" fmla="*/ 169919 h 3335254"/>
              <a:gd name="connsiteX12" fmla="*/ 138069 w 740898"/>
              <a:gd name="connsiteY12" fmla="*/ 0 h 3335254"/>
              <a:gd name="connsiteX0" fmla="*/ 446956 w 740898"/>
              <a:gd name="connsiteY0" fmla="*/ 3298234 h 3298234"/>
              <a:gd name="connsiteX1" fmla="*/ 596181 w 740898"/>
              <a:gd name="connsiteY1" fmla="*/ 2834684 h 3298234"/>
              <a:gd name="connsiteX2" fmla="*/ 673473 w 740898"/>
              <a:gd name="connsiteY2" fmla="*/ 2538728 h 3298234"/>
              <a:gd name="connsiteX3" fmla="*/ 737592 w 740898"/>
              <a:gd name="connsiteY3" fmla="*/ 2146087 h 3298234"/>
              <a:gd name="connsiteX4" fmla="*/ 725817 w 740898"/>
              <a:gd name="connsiteY4" fmla="*/ 1722290 h 3298234"/>
              <a:gd name="connsiteX5" fmla="*/ 675505 w 740898"/>
              <a:gd name="connsiteY5" fmla="*/ 1457685 h 3298234"/>
              <a:gd name="connsiteX6" fmla="*/ 565923 w 740898"/>
              <a:gd name="connsiteY6" fmla="*/ 1252352 h 3298234"/>
              <a:gd name="connsiteX7" fmla="*/ 339984 w 740898"/>
              <a:gd name="connsiteY7" fmla="*/ 998891 h 3298234"/>
              <a:gd name="connsiteX8" fmla="*/ 108799 w 740898"/>
              <a:gd name="connsiteY8" fmla="*/ 729043 h 3298234"/>
              <a:gd name="connsiteX9" fmla="*/ 16738 w 740898"/>
              <a:gd name="connsiteY9" fmla="*/ 500429 h 3298234"/>
              <a:gd name="connsiteX10" fmla="*/ 6726 w 740898"/>
              <a:gd name="connsiteY10" fmla="*/ 302651 h 3298234"/>
              <a:gd name="connsiteX11" fmla="*/ 28024 w 740898"/>
              <a:gd name="connsiteY11" fmla="*/ 132899 h 3298234"/>
              <a:gd name="connsiteX12" fmla="*/ 101048 w 740898"/>
              <a:gd name="connsiteY12" fmla="*/ 0 h 3298234"/>
              <a:gd name="connsiteX0" fmla="*/ 446956 w 740898"/>
              <a:gd name="connsiteY0" fmla="*/ 3298234 h 3298234"/>
              <a:gd name="connsiteX1" fmla="*/ 596181 w 740898"/>
              <a:gd name="connsiteY1" fmla="*/ 2834684 h 3298234"/>
              <a:gd name="connsiteX2" fmla="*/ 673473 w 740898"/>
              <a:gd name="connsiteY2" fmla="*/ 2538728 h 3298234"/>
              <a:gd name="connsiteX3" fmla="*/ 737592 w 740898"/>
              <a:gd name="connsiteY3" fmla="*/ 2146087 h 3298234"/>
              <a:gd name="connsiteX4" fmla="*/ 725817 w 740898"/>
              <a:gd name="connsiteY4" fmla="*/ 1722290 h 3298234"/>
              <a:gd name="connsiteX5" fmla="*/ 675505 w 740898"/>
              <a:gd name="connsiteY5" fmla="*/ 1457685 h 3298234"/>
              <a:gd name="connsiteX6" fmla="*/ 565923 w 740898"/>
              <a:gd name="connsiteY6" fmla="*/ 1252352 h 3298234"/>
              <a:gd name="connsiteX7" fmla="*/ 339984 w 740898"/>
              <a:gd name="connsiteY7" fmla="*/ 998891 h 3298234"/>
              <a:gd name="connsiteX8" fmla="*/ 108799 w 740898"/>
              <a:gd name="connsiteY8" fmla="*/ 729043 h 3298234"/>
              <a:gd name="connsiteX9" fmla="*/ 16738 w 740898"/>
              <a:gd name="connsiteY9" fmla="*/ 500429 h 3298234"/>
              <a:gd name="connsiteX10" fmla="*/ 6726 w 740898"/>
              <a:gd name="connsiteY10" fmla="*/ 302651 h 3298234"/>
              <a:gd name="connsiteX11" fmla="*/ 28024 w 740898"/>
              <a:gd name="connsiteY11" fmla="*/ 132899 h 3298234"/>
              <a:gd name="connsiteX12" fmla="*/ 101048 w 740898"/>
              <a:gd name="connsiteY12" fmla="*/ 0 h 3298234"/>
              <a:gd name="connsiteX0" fmla="*/ 442436 w 736378"/>
              <a:gd name="connsiteY0" fmla="*/ 3298234 h 3298234"/>
              <a:gd name="connsiteX1" fmla="*/ 591661 w 736378"/>
              <a:gd name="connsiteY1" fmla="*/ 2834684 h 3298234"/>
              <a:gd name="connsiteX2" fmla="*/ 668953 w 736378"/>
              <a:gd name="connsiteY2" fmla="*/ 2538728 h 3298234"/>
              <a:gd name="connsiteX3" fmla="*/ 733072 w 736378"/>
              <a:gd name="connsiteY3" fmla="*/ 2146087 h 3298234"/>
              <a:gd name="connsiteX4" fmla="*/ 721297 w 736378"/>
              <a:gd name="connsiteY4" fmla="*/ 1722290 h 3298234"/>
              <a:gd name="connsiteX5" fmla="*/ 670985 w 736378"/>
              <a:gd name="connsiteY5" fmla="*/ 1457685 h 3298234"/>
              <a:gd name="connsiteX6" fmla="*/ 561403 w 736378"/>
              <a:gd name="connsiteY6" fmla="*/ 1252352 h 3298234"/>
              <a:gd name="connsiteX7" fmla="*/ 335464 w 736378"/>
              <a:gd name="connsiteY7" fmla="*/ 998891 h 3298234"/>
              <a:gd name="connsiteX8" fmla="*/ 104279 w 736378"/>
              <a:gd name="connsiteY8" fmla="*/ 729043 h 3298234"/>
              <a:gd name="connsiteX9" fmla="*/ 12218 w 736378"/>
              <a:gd name="connsiteY9" fmla="*/ 500429 h 3298234"/>
              <a:gd name="connsiteX10" fmla="*/ 2206 w 736378"/>
              <a:gd name="connsiteY10" fmla="*/ 302651 h 3298234"/>
              <a:gd name="connsiteX11" fmla="*/ 23504 w 736378"/>
              <a:gd name="connsiteY11" fmla="*/ 132899 h 3298234"/>
              <a:gd name="connsiteX12" fmla="*/ 96528 w 736378"/>
              <a:gd name="connsiteY12" fmla="*/ 0 h 3298234"/>
              <a:gd name="connsiteX0" fmla="*/ 442436 w 736378"/>
              <a:gd name="connsiteY0" fmla="*/ 3298234 h 3298234"/>
              <a:gd name="connsiteX1" fmla="*/ 591661 w 736378"/>
              <a:gd name="connsiteY1" fmla="*/ 2834684 h 3298234"/>
              <a:gd name="connsiteX2" fmla="*/ 668953 w 736378"/>
              <a:gd name="connsiteY2" fmla="*/ 2538728 h 3298234"/>
              <a:gd name="connsiteX3" fmla="*/ 733072 w 736378"/>
              <a:gd name="connsiteY3" fmla="*/ 2146087 h 3298234"/>
              <a:gd name="connsiteX4" fmla="*/ 721297 w 736378"/>
              <a:gd name="connsiteY4" fmla="*/ 1722290 h 3298234"/>
              <a:gd name="connsiteX5" fmla="*/ 670985 w 736378"/>
              <a:gd name="connsiteY5" fmla="*/ 1457685 h 3298234"/>
              <a:gd name="connsiteX6" fmla="*/ 561403 w 736378"/>
              <a:gd name="connsiteY6" fmla="*/ 1252352 h 3298234"/>
              <a:gd name="connsiteX7" fmla="*/ 335464 w 736378"/>
              <a:gd name="connsiteY7" fmla="*/ 998891 h 3298234"/>
              <a:gd name="connsiteX8" fmla="*/ 104279 w 736378"/>
              <a:gd name="connsiteY8" fmla="*/ 729043 h 3298234"/>
              <a:gd name="connsiteX9" fmla="*/ 12218 w 736378"/>
              <a:gd name="connsiteY9" fmla="*/ 500429 h 3298234"/>
              <a:gd name="connsiteX10" fmla="*/ 2206 w 736378"/>
              <a:gd name="connsiteY10" fmla="*/ 302651 h 3298234"/>
              <a:gd name="connsiteX11" fmla="*/ 23504 w 736378"/>
              <a:gd name="connsiteY11" fmla="*/ 132899 h 3298234"/>
              <a:gd name="connsiteX12" fmla="*/ 96528 w 736378"/>
              <a:gd name="connsiteY12" fmla="*/ 0 h 3298234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1658624"/>
              <a:gd name="connsiteY0" fmla="*/ 3290830 h 3290830"/>
              <a:gd name="connsiteX1" fmla="*/ 591661 w 1658624"/>
              <a:gd name="connsiteY1" fmla="*/ 2827280 h 3290830"/>
              <a:gd name="connsiteX2" fmla="*/ 668953 w 1658624"/>
              <a:gd name="connsiteY2" fmla="*/ 2531324 h 3290830"/>
              <a:gd name="connsiteX3" fmla="*/ 733072 w 1658624"/>
              <a:gd name="connsiteY3" fmla="*/ 2138683 h 3290830"/>
              <a:gd name="connsiteX4" fmla="*/ 721297 w 1658624"/>
              <a:gd name="connsiteY4" fmla="*/ 1714886 h 3290830"/>
              <a:gd name="connsiteX5" fmla="*/ 670985 w 1658624"/>
              <a:gd name="connsiteY5" fmla="*/ 1450281 h 3290830"/>
              <a:gd name="connsiteX6" fmla="*/ 561403 w 1658624"/>
              <a:gd name="connsiteY6" fmla="*/ 1244948 h 3290830"/>
              <a:gd name="connsiteX7" fmla="*/ 335464 w 1658624"/>
              <a:gd name="connsiteY7" fmla="*/ 991487 h 3290830"/>
              <a:gd name="connsiteX8" fmla="*/ 104279 w 1658624"/>
              <a:gd name="connsiteY8" fmla="*/ 721639 h 3290830"/>
              <a:gd name="connsiteX9" fmla="*/ 12218 w 1658624"/>
              <a:gd name="connsiteY9" fmla="*/ 493025 h 3290830"/>
              <a:gd name="connsiteX10" fmla="*/ 2206 w 1658624"/>
              <a:gd name="connsiteY10" fmla="*/ 295247 h 3290830"/>
              <a:gd name="connsiteX11" fmla="*/ 23504 w 1658624"/>
              <a:gd name="connsiteY11" fmla="*/ 125495 h 3290830"/>
              <a:gd name="connsiteX12" fmla="*/ 1658624 w 1658624"/>
              <a:gd name="connsiteY12" fmla="*/ 0 h 3290830"/>
              <a:gd name="connsiteX0" fmla="*/ 552563 w 1768751"/>
              <a:gd name="connsiteY0" fmla="*/ 3290830 h 3290830"/>
              <a:gd name="connsiteX1" fmla="*/ 701788 w 1768751"/>
              <a:gd name="connsiteY1" fmla="*/ 2827280 h 3290830"/>
              <a:gd name="connsiteX2" fmla="*/ 779080 w 1768751"/>
              <a:gd name="connsiteY2" fmla="*/ 2531324 h 3290830"/>
              <a:gd name="connsiteX3" fmla="*/ 843199 w 1768751"/>
              <a:gd name="connsiteY3" fmla="*/ 2138683 h 3290830"/>
              <a:gd name="connsiteX4" fmla="*/ 831424 w 1768751"/>
              <a:gd name="connsiteY4" fmla="*/ 1714886 h 3290830"/>
              <a:gd name="connsiteX5" fmla="*/ 781112 w 1768751"/>
              <a:gd name="connsiteY5" fmla="*/ 1450281 h 3290830"/>
              <a:gd name="connsiteX6" fmla="*/ 671530 w 1768751"/>
              <a:gd name="connsiteY6" fmla="*/ 1244948 h 3290830"/>
              <a:gd name="connsiteX7" fmla="*/ 445591 w 1768751"/>
              <a:gd name="connsiteY7" fmla="*/ 991487 h 3290830"/>
              <a:gd name="connsiteX8" fmla="*/ 214406 w 1768751"/>
              <a:gd name="connsiteY8" fmla="*/ 721639 h 3290830"/>
              <a:gd name="connsiteX9" fmla="*/ 122345 w 1768751"/>
              <a:gd name="connsiteY9" fmla="*/ 493025 h 3290830"/>
              <a:gd name="connsiteX10" fmla="*/ 112333 w 1768751"/>
              <a:gd name="connsiteY10" fmla="*/ 295247 h 3290830"/>
              <a:gd name="connsiteX11" fmla="*/ 1622797 w 1768751"/>
              <a:gd name="connsiteY11" fmla="*/ 158152 h 3290830"/>
              <a:gd name="connsiteX12" fmla="*/ 1768751 w 1768751"/>
              <a:gd name="connsiteY12" fmla="*/ 0 h 3290830"/>
              <a:gd name="connsiteX0" fmla="*/ 552563 w 1768751"/>
              <a:gd name="connsiteY0" fmla="*/ 3290830 h 3290830"/>
              <a:gd name="connsiteX1" fmla="*/ 701788 w 1768751"/>
              <a:gd name="connsiteY1" fmla="*/ 2827280 h 3290830"/>
              <a:gd name="connsiteX2" fmla="*/ 779080 w 1768751"/>
              <a:gd name="connsiteY2" fmla="*/ 2531324 h 3290830"/>
              <a:gd name="connsiteX3" fmla="*/ 843199 w 1768751"/>
              <a:gd name="connsiteY3" fmla="*/ 2138683 h 3290830"/>
              <a:gd name="connsiteX4" fmla="*/ 831424 w 1768751"/>
              <a:gd name="connsiteY4" fmla="*/ 1714886 h 3290830"/>
              <a:gd name="connsiteX5" fmla="*/ 781112 w 1768751"/>
              <a:gd name="connsiteY5" fmla="*/ 1450281 h 3290830"/>
              <a:gd name="connsiteX6" fmla="*/ 671530 w 1768751"/>
              <a:gd name="connsiteY6" fmla="*/ 1244948 h 3290830"/>
              <a:gd name="connsiteX7" fmla="*/ 445591 w 1768751"/>
              <a:gd name="connsiteY7" fmla="*/ 991487 h 3290830"/>
              <a:gd name="connsiteX8" fmla="*/ 214406 w 1768751"/>
              <a:gd name="connsiteY8" fmla="*/ 721639 h 3290830"/>
              <a:gd name="connsiteX9" fmla="*/ 122345 w 1768751"/>
              <a:gd name="connsiteY9" fmla="*/ 493025 h 3290830"/>
              <a:gd name="connsiteX10" fmla="*/ 112333 w 1768751"/>
              <a:gd name="connsiteY10" fmla="*/ 295247 h 3290830"/>
              <a:gd name="connsiteX11" fmla="*/ 1622797 w 1768751"/>
              <a:gd name="connsiteY11" fmla="*/ 158152 h 3290830"/>
              <a:gd name="connsiteX12" fmla="*/ 1768751 w 1768751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4878 w 1721066"/>
              <a:gd name="connsiteY0" fmla="*/ 3290830 h 3290830"/>
              <a:gd name="connsiteX1" fmla="*/ 654103 w 1721066"/>
              <a:gd name="connsiteY1" fmla="*/ 2827280 h 3290830"/>
              <a:gd name="connsiteX2" fmla="*/ 731395 w 1721066"/>
              <a:gd name="connsiteY2" fmla="*/ 2531324 h 3290830"/>
              <a:gd name="connsiteX3" fmla="*/ 795514 w 1721066"/>
              <a:gd name="connsiteY3" fmla="*/ 2138683 h 3290830"/>
              <a:gd name="connsiteX4" fmla="*/ 783739 w 1721066"/>
              <a:gd name="connsiteY4" fmla="*/ 1714886 h 3290830"/>
              <a:gd name="connsiteX5" fmla="*/ 733427 w 1721066"/>
              <a:gd name="connsiteY5" fmla="*/ 1450281 h 3290830"/>
              <a:gd name="connsiteX6" fmla="*/ 623845 w 1721066"/>
              <a:gd name="connsiteY6" fmla="*/ 1244948 h 3290830"/>
              <a:gd name="connsiteX7" fmla="*/ 397906 w 1721066"/>
              <a:gd name="connsiteY7" fmla="*/ 991487 h 3290830"/>
              <a:gd name="connsiteX8" fmla="*/ 166721 w 1721066"/>
              <a:gd name="connsiteY8" fmla="*/ 721639 h 3290830"/>
              <a:gd name="connsiteX9" fmla="*/ 74660 w 1721066"/>
              <a:gd name="connsiteY9" fmla="*/ 493025 h 3290830"/>
              <a:gd name="connsiteX10" fmla="*/ 1312151 w 1721066"/>
              <a:gd name="connsiteY10" fmla="*/ 360561 h 3290830"/>
              <a:gd name="connsiteX11" fmla="*/ 1575112 w 1721066"/>
              <a:gd name="connsiteY11" fmla="*/ 158152 h 3290830"/>
              <a:gd name="connsiteX12" fmla="*/ 1721066 w 1721066"/>
              <a:gd name="connsiteY12" fmla="*/ 0 h 3290830"/>
              <a:gd name="connsiteX0" fmla="*/ 508496 w 1724684"/>
              <a:gd name="connsiteY0" fmla="*/ 3290830 h 3290830"/>
              <a:gd name="connsiteX1" fmla="*/ 657721 w 1724684"/>
              <a:gd name="connsiteY1" fmla="*/ 2827280 h 3290830"/>
              <a:gd name="connsiteX2" fmla="*/ 735013 w 1724684"/>
              <a:gd name="connsiteY2" fmla="*/ 2531324 h 3290830"/>
              <a:gd name="connsiteX3" fmla="*/ 799132 w 1724684"/>
              <a:gd name="connsiteY3" fmla="*/ 2138683 h 3290830"/>
              <a:gd name="connsiteX4" fmla="*/ 787357 w 1724684"/>
              <a:gd name="connsiteY4" fmla="*/ 1714886 h 3290830"/>
              <a:gd name="connsiteX5" fmla="*/ 737045 w 1724684"/>
              <a:gd name="connsiteY5" fmla="*/ 1450281 h 3290830"/>
              <a:gd name="connsiteX6" fmla="*/ 627463 w 1724684"/>
              <a:gd name="connsiteY6" fmla="*/ 1244948 h 3290830"/>
              <a:gd name="connsiteX7" fmla="*/ 401524 w 1724684"/>
              <a:gd name="connsiteY7" fmla="*/ 991487 h 3290830"/>
              <a:gd name="connsiteX8" fmla="*/ 170339 w 1724684"/>
              <a:gd name="connsiteY8" fmla="*/ 721639 h 3290830"/>
              <a:gd name="connsiteX9" fmla="*/ 78278 w 1724684"/>
              <a:gd name="connsiteY9" fmla="*/ 493025 h 3290830"/>
              <a:gd name="connsiteX10" fmla="*/ 1365420 w 1724684"/>
              <a:gd name="connsiteY10" fmla="*/ 344010 h 3290830"/>
              <a:gd name="connsiteX11" fmla="*/ 1578730 w 1724684"/>
              <a:gd name="connsiteY11" fmla="*/ 158152 h 3290830"/>
              <a:gd name="connsiteX12" fmla="*/ 1724684 w 1724684"/>
              <a:gd name="connsiteY12" fmla="*/ 0 h 3290830"/>
              <a:gd name="connsiteX0" fmla="*/ 508496 w 1724684"/>
              <a:gd name="connsiteY0" fmla="*/ 3290830 h 3290830"/>
              <a:gd name="connsiteX1" fmla="*/ 657721 w 1724684"/>
              <a:gd name="connsiteY1" fmla="*/ 2827280 h 3290830"/>
              <a:gd name="connsiteX2" fmla="*/ 735013 w 1724684"/>
              <a:gd name="connsiteY2" fmla="*/ 2531324 h 3290830"/>
              <a:gd name="connsiteX3" fmla="*/ 799132 w 1724684"/>
              <a:gd name="connsiteY3" fmla="*/ 2138683 h 3290830"/>
              <a:gd name="connsiteX4" fmla="*/ 787357 w 1724684"/>
              <a:gd name="connsiteY4" fmla="*/ 1714886 h 3290830"/>
              <a:gd name="connsiteX5" fmla="*/ 737045 w 1724684"/>
              <a:gd name="connsiteY5" fmla="*/ 1450281 h 3290830"/>
              <a:gd name="connsiteX6" fmla="*/ 627463 w 1724684"/>
              <a:gd name="connsiteY6" fmla="*/ 1244948 h 3290830"/>
              <a:gd name="connsiteX7" fmla="*/ 401524 w 1724684"/>
              <a:gd name="connsiteY7" fmla="*/ 991487 h 3290830"/>
              <a:gd name="connsiteX8" fmla="*/ 170339 w 1724684"/>
              <a:gd name="connsiteY8" fmla="*/ 721639 h 3290830"/>
              <a:gd name="connsiteX9" fmla="*/ 78278 w 1724684"/>
              <a:gd name="connsiteY9" fmla="*/ 493025 h 3290830"/>
              <a:gd name="connsiteX10" fmla="*/ 1365420 w 1724684"/>
              <a:gd name="connsiteY10" fmla="*/ 344010 h 3290830"/>
              <a:gd name="connsiteX11" fmla="*/ 1578730 w 1724684"/>
              <a:gd name="connsiteY11" fmla="*/ 158152 h 3290830"/>
              <a:gd name="connsiteX12" fmla="*/ 1724684 w 1724684"/>
              <a:gd name="connsiteY12" fmla="*/ 0 h 3290830"/>
              <a:gd name="connsiteX0" fmla="*/ 508496 w 1724684"/>
              <a:gd name="connsiteY0" fmla="*/ 3290830 h 3290830"/>
              <a:gd name="connsiteX1" fmla="*/ 657721 w 1724684"/>
              <a:gd name="connsiteY1" fmla="*/ 2827280 h 3290830"/>
              <a:gd name="connsiteX2" fmla="*/ 735013 w 1724684"/>
              <a:gd name="connsiteY2" fmla="*/ 2531324 h 3290830"/>
              <a:gd name="connsiteX3" fmla="*/ 799132 w 1724684"/>
              <a:gd name="connsiteY3" fmla="*/ 2138683 h 3290830"/>
              <a:gd name="connsiteX4" fmla="*/ 787357 w 1724684"/>
              <a:gd name="connsiteY4" fmla="*/ 1714886 h 3290830"/>
              <a:gd name="connsiteX5" fmla="*/ 737045 w 1724684"/>
              <a:gd name="connsiteY5" fmla="*/ 1450281 h 3290830"/>
              <a:gd name="connsiteX6" fmla="*/ 627463 w 1724684"/>
              <a:gd name="connsiteY6" fmla="*/ 1244948 h 3290830"/>
              <a:gd name="connsiteX7" fmla="*/ 401524 w 1724684"/>
              <a:gd name="connsiteY7" fmla="*/ 991487 h 3290830"/>
              <a:gd name="connsiteX8" fmla="*/ 170339 w 1724684"/>
              <a:gd name="connsiteY8" fmla="*/ 721639 h 3290830"/>
              <a:gd name="connsiteX9" fmla="*/ 78278 w 1724684"/>
              <a:gd name="connsiteY9" fmla="*/ 493025 h 3290830"/>
              <a:gd name="connsiteX10" fmla="*/ 1365420 w 1724684"/>
              <a:gd name="connsiteY10" fmla="*/ 344010 h 3290830"/>
              <a:gd name="connsiteX11" fmla="*/ 1578730 w 1724684"/>
              <a:gd name="connsiteY11" fmla="*/ 158152 h 3290830"/>
              <a:gd name="connsiteX12" fmla="*/ 1724684 w 1724684"/>
              <a:gd name="connsiteY12" fmla="*/ 0 h 3290830"/>
              <a:gd name="connsiteX0" fmla="*/ 372253 w 1588441"/>
              <a:gd name="connsiteY0" fmla="*/ 3290830 h 3290830"/>
              <a:gd name="connsiteX1" fmla="*/ 521478 w 1588441"/>
              <a:gd name="connsiteY1" fmla="*/ 2827280 h 3290830"/>
              <a:gd name="connsiteX2" fmla="*/ 598770 w 1588441"/>
              <a:gd name="connsiteY2" fmla="*/ 2531324 h 3290830"/>
              <a:gd name="connsiteX3" fmla="*/ 662889 w 1588441"/>
              <a:gd name="connsiteY3" fmla="*/ 2138683 h 3290830"/>
              <a:gd name="connsiteX4" fmla="*/ 651114 w 1588441"/>
              <a:gd name="connsiteY4" fmla="*/ 1714886 h 3290830"/>
              <a:gd name="connsiteX5" fmla="*/ 600802 w 1588441"/>
              <a:gd name="connsiteY5" fmla="*/ 1450281 h 3290830"/>
              <a:gd name="connsiteX6" fmla="*/ 491220 w 1588441"/>
              <a:gd name="connsiteY6" fmla="*/ 1244948 h 3290830"/>
              <a:gd name="connsiteX7" fmla="*/ 265281 w 1588441"/>
              <a:gd name="connsiteY7" fmla="*/ 991487 h 3290830"/>
              <a:gd name="connsiteX8" fmla="*/ 34096 w 1588441"/>
              <a:gd name="connsiteY8" fmla="*/ 721639 h 3290830"/>
              <a:gd name="connsiteX9" fmla="*/ 1055037 w 1588441"/>
              <a:gd name="connsiteY9" fmla="*/ 559226 h 3290830"/>
              <a:gd name="connsiteX10" fmla="*/ 1229177 w 1588441"/>
              <a:gd name="connsiteY10" fmla="*/ 344010 h 3290830"/>
              <a:gd name="connsiteX11" fmla="*/ 1442487 w 1588441"/>
              <a:gd name="connsiteY11" fmla="*/ 158152 h 3290830"/>
              <a:gd name="connsiteX12" fmla="*/ 1588441 w 1588441"/>
              <a:gd name="connsiteY12" fmla="*/ 0 h 3290830"/>
              <a:gd name="connsiteX0" fmla="*/ 372253 w 1588441"/>
              <a:gd name="connsiteY0" fmla="*/ 3290830 h 3290830"/>
              <a:gd name="connsiteX1" fmla="*/ 521478 w 1588441"/>
              <a:gd name="connsiteY1" fmla="*/ 2827280 h 3290830"/>
              <a:gd name="connsiteX2" fmla="*/ 598770 w 1588441"/>
              <a:gd name="connsiteY2" fmla="*/ 2531324 h 3290830"/>
              <a:gd name="connsiteX3" fmla="*/ 662889 w 1588441"/>
              <a:gd name="connsiteY3" fmla="*/ 2138683 h 3290830"/>
              <a:gd name="connsiteX4" fmla="*/ 651114 w 1588441"/>
              <a:gd name="connsiteY4" fmla="*/ 1714886 h 3290830"/>
              <a:gd name="connsiteX5" fmla="*/ 600802 w 1588441"/>
              <a:gd name="connsiteY5" fmla="*/ 1450281 h 3290830"/>
              <a:gd name="connsiteX6" fmla="*/ 491220 w 1588441"/>
              <a:gd name="connsiteY6" fmla="*/ 1244948 h 3290830"/>
              <a:gd name="connsiteX7" fmla="*/ 265281 w 1588441"/>
              <a:gd name="connsiteY7" fmla="*/ 991487 h 3290830"/>
              <a:gd name="connsiteX8" fmla="*/ 34096 w 1588441"/>
              <a:gd name="connsiteY8" fmla="*/ 721639 h 3290830"/>
              <a:gd name="connsiteX9" fmla="*/ 1055037 w 1588441"/>
              <a:gd name="connsiteY9" fmla="*/ 559226 h 3290830"/>
              <a:gd name="connsiteX10" fmla="*/ 1229177 w 1588441"/>
              <a:gd name="connsiteY10" fmla="*/ 344010 h 3290830"/>
              <a:gd name="connsiteX11" fmla="*/ 1442487 w 1588441"/>
              <a:gd name="connsiteY11" fmla="*/ 158152 h 3290830"/>
              <a:gd name="connsiteX12" fmla="*/ 1588441 w 1588441"/>
              <a:gd name="connsiteY12" fmla="*/ 0 h 3290830"/>
              <a:gd name="connsiteX0" fmla="*/ 121272 w 1337460"/>
              <a:gd name="connsiteY0" fmla="*/ 3290830 h 3290830"/>
              <a:gd name="connsiteX1" fmla="*/ 270497 w 1337460"/>
              <a:gd name="connsiteY1" fmla="*/ 2827280 h 3290830"/>
              <a:gd name="connsiteX2" fmla="*/ 347789 w 1337460"/>
              <a:gd name="connsiteY2" fmla="*/ 2531324 h 3290830"/>
              <a:gd name="connsiteX3" fmla="*/ 411908 w 1337460"/>
              <a:gd name="connsiteY3" fmla="*/ 2138683 h 3290830"/>
              <a:gd name="connsiteX4" fmla="*/ 400133 w 1337460"/>
              <a:gd name="connsiteY4" fmla="*/ 1714886 h 3290830"/>
              <a:gd name="connsiteX5" fmla="*/ 349821 w 1337460"/>
              <a:gd name="connsiteY5" fmla="*/ 1450281 h 3290830"/>
              <a:gd name="connsiteX6" fmla="*/ 240239 w 1337460"/>
              <a:gd name="connsiteY6" fmla="*/ 1244948 h 3290830"/>
              <a:gd name="connsiteX7" fmla="*/ 14300 w 1337460"/>
              <a:gd name="connsiteY7" fmla="*/ 991487 h 3290830"/>
              <a:gd name="connsiteX8" fmla="*/ 693378 w 1337460"/>
              <a:gd name="connsiteY8" fmla="*/ 734052 h 3290830"/>
              <a:gd name="connsiteX9" fmla="*/ 804056 w 1337460"/>
              <a:gd name="connsiteY9" fmla="*/ 559226 h 3290830"/>
              <a:gd name="connsiteX10" fmla="*/ 978196 w 1337460"/>
              <a:gd name="connsiteY10" fmla="*/ 344010 h 3290830"/>
              <a:gd name="connsiteX11" fmla="*/ 1191506 w 1337460"/>
              <a:gd name="connsiteY11" fmla="*/ 158152 h 3290830"/>
              <a:gd name="connsiteX12" fmla="*/ 1337460 w 1337460"/>
              <a:gd name="connsiteY12" fmla="*/ 0 h 3290830"/>
              <a:gd name="connsiteX0" fmla="*/ 121272 w 1337460"/>
              <a:gd name="connsiteY0" fmla="*/ 3290830 h 3290830"/>
              <a:gd name="connsiteX1" fmla="*/ 270497 w 1337460"/>
              <a:gd name="connsiteY1" fmla="*/ 2827280 h 3290830"/>
              <a:gd name="connsiteX2" fmla="*/ 347789 w 1337460"/>
              <a:gd name="connsiteY2" fmla="*/ 2531324 h 3290830"/>
              <a:gd name="connsiteX3" fmla="*/ 411908 w 1337460"/>
              <a:gd name="connsiteY3" fmla="*/ 2138683 h 3290830"/>
              <a:gd name="connsiteX4" fmla="*/ 400133 w 1337460"/>
              <a:gd name="connsiteY4" fmla="*/ 1714886 h 3290830"/>
              <a:gd name="connsiteX5" fmla="*/ 349821 w 1337460"/>
              <a:gd name="connsiteY5" fmla="*/ 1450281 h 3290830"/>
              <a:gd name="connsiteX6" fmla="*/ 240239 w 1337460"/>
              <a:gd name="connsiteY6" fmla="*/ 1244948 h 3290830"/>
              <a:gd name="connsiteX7" fmla="*/ 14300 w 1337460"/>
              <a:gd name="connsiteY7" fmla="*/ 991487 h 3290830"/>
              <a:gd name="connsiteX8" fmla="*/ 693378 w 1337460"/>
              <a:gd name="connsiteY8" fmla="*/ 734052 h 3290830"/>
              <a:gd name="connsiteX9" fmla="*/ 804056 w 1337460"/>
              <a:gd name="connsiteY9" fmla="*/ 559226 h 3290830"/>
              <a:gd name="connsiteX10" fmla="*/ 978196 w 1337460"/>
              <a:gd name="connsiteY10" fmla="*/ 344010 h 3290830"/>
              <a:gd name="connsiteX11" fmla="*/ 1191506 w 1337460"/>
              <a:gd name="connsiteY11" fmla="*/ 158152 h 3290830"/>
              <a:gd name="connsiteX12" fmla="*/ 1337460 w 1337460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228549 w 1216188"/>
              <a:gd name="connsiteY5" fmla="*/ 1450281 h 3290830"/>
              <a:gd name="connsiteX6" fmla="*/ 118967 w 1216188"/>
              <a:gd name="connsiteY6" fmla="*/ 1244948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228549 w 1216188"/>
              <a:gd name="connsiteY5" fmla="*/ 1450281 h 3290830"/>
              <a:gd name="connsiteX6" fmla="*/ 118967 w 1216188"/>
              <a:gd name="connsiteY6" fmla="*/ 1244948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228549 w 1216188"/>
              <a:gd name="connsiteY5" fmla="*/ 1450281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228549 w 1216188"/>
              <a:gd name="connsiteY5" fmla="*/ 1450281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278861 w 1216188"/>
              <a:gd name="connsiteY4" fmla="*/ 1714886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290636 w 1216188"/>
              <a:gd name="connsiteY3" fmla="*/ 2138683 h 3290830"/>
              <a:gd name="connsiteX4" fmla="*/ 444363 w 1216188"/>
              <a:gd name="connsiteY4" fmla="*/ 1723161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226517 w 1216188"/>
              <a:gd name="connsiteY2" fmla="*/ 2531324 h 3290830"/>
              <a:gd name="connsiteX3" fmla="*/ 418900 w 1216188"/>
              <a:gd name="connsiteY3" fmla="*/ 2138683 h 3290830"/>
              <a:gd name="connsiteX4" fmla="*/ 444363 w 1216188"/>
              <a:gd name="connsiteY4" fmla="*/ 1723161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49225 w 1216188"/>
              <a:gd name="connsiteY1" fmla="*/ 2827280 h 3290830"/>
              <a:gd name="connsiteX2" fmla="*/ 313405 w 1216188"/>
              <a:gd name="connsiteY2" fmla="*/ 2572700 h 3290830"/>
              <a:gd name="connsiteX3" fmla="*/ 418900 w 1216188"/>
              <a:gd name="connsiteY3" fmla="*/ 2138683 h 3290830"/>
              <a:gd name="connsiteX4" fmla="*/ 444363 w 1216188"/>
              <a:gd name="connsiteY4" fmla="*/ 1723161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216188"/>
              <a:gd name="connsiteY0" fmla="*/ 3290830 h 3290830"/>
              <a:gd name="connsiteX1" fmla="*/ 178188 w 1216188"/>
              <a:gd name="connsiteY1" fmla="*/ 2938994 h 3290830"/>
              <a:gd name="connsiteX2" fmla="*/ 313405 w 1216188"/>
              <a:gd name="connsiteY2" fmla="*/ 2572700 h 3290830"/>
              <a:gd name="connsiteX3" fmla="*/ 418900 w 1216188"/>
              <a:gd name="connsiteY3" fmla="*/ 2138683 h 3290830"/>
              <a:gd name="connsiteX4" fmla="*/ 444363 w 1216188"/>
              <a:gd name="connsiteY4" fmla="*/ 1723161 h 3290830"/>
              <a:gd name="connsiteX5" fmla="*/ 435427 w 1216188"/>
              <a:gd name="connsiteY5" fmla="*/ 1388218 h 3290830"/>
              <a:gd name="connsiteX6" fmla="*/ 437559 w 1216188"/>
              <a:gd name="connsiteY6" fmla="*/ 1116683 h 3290830"/>
              <a:gd name="connsiteX7" fmla="*/ 497112 w 1216188"/>
              <a:gd name="connsiteY7" fmla="*/ 921149 h 3290830"/>
              <a:gd name="connsiteX8" fmla="*/ 572106 w 1216188"/>
              <a:gd name="connsiteY8" fmla="*/ 734052 h 3290830"/>
              <a:gd name="connsiteX9" fmla="*/ 682784 w 1216188"/>
              <a:gd name="connsiteY9" fmla="*/ 559226 h 3290830"/>
              <a:gd name="connsiteX10" fmla="*/ 856924 w 1216188"/>
              <a:gd name="connsiteY10" fmla="*/ 344010 h 3290830"/>
              <a:gd name="connsiteX11" fmla="*/ 1070234 w 1216188"/>
              <a:gd name="connsiteY11" fmla="*/ 158152 h 3290830"/>
              <a:gd name="connsiteX12" fmla="*/ 1216188 w 1216188"/>
              <a:gd name="connsiteY12" fmla="*/ 0 h 3290830"/>
              <a:gd name="connsiteX0" fmla="*/ 0 w 1174812"/>
              <a:gd name="connsiteY0" fmla="*/ 3261867 h 3261867"/>
              <a:gd name="connsiteX1" fmla="*/ 136812 w 1174812"/>
              <a:gd name="connsiteY1" fmla="*/ 2938994 h 3261867"/>
              <a:gd name="connsiteX2" fmla="*/ 272029 w 1174812"/>
              <a:gd name="connsiteY2" fmla="*/ 2572700 h 3261867"/>
              <a:gd name="connsiteX3" fmla="*/ 377524 w 1174812"/>
              <a:gd name="connsiteY3" fmla="*/ 2138683 h 3261867"/>
              <a:gd name="connsiteX4" fmla="*/ 402987 w 1174812"/>
              <a:gd name="connsiteY4" fmla="*/ 1723161 h 3261867"/>
              <a:gd name="connsiteX5" fmla="*/ 394051 w 1174812"/>
              <a:gd name="connsiteY5" fmla="*/ 1388218 h 3261867"/>
              <a:gd name="connsiteX6" fmla="*/ 396183 w 1174812"/>
              <a:gd name="connsiteY6" fmla="*/ 1116683 h 3261867"/>
              <a:gd name="connsiteX7" fmla="*/ 455736 w 1174812"/>
              <a:gd name="connsiteY7" fmla="*/ 921149 h 3261867"/>
              <a:gd name="connsiteX8" fmla="*/ 530730 w 1174812"/>
              <a:gd name="connsiteY8" fmla="*/ 734052 h 3261867"/>
              <a:gd name="connsiteX9" fmla="*/ 641408 w 1174812"/>
              <a:gd name="connsiteY9" fmla="*/ 559226 h 3261867"/>
              <a:gd name="connsiteX10" fmla="*/ 815548 w 1174812"/>
              <a:gd name="connsiteY10" fmla="*/ 344010 h 3261867"/>
              <a:gd name="connsiteX11" fmla="*/ 1028858 w 1174812"/>
              <a:gd name="connsiteY11" fmla="*/ 158152 h 3261867"/>
              <a:gd name="connsiteX12" fmla="*/ 1174812 w 1174812"/>
              <a:gd name="connsiteY12" fmla="*/ 0 h 3261867"/>
              <a:gd name="connsiteX0" fmla="*/ 0 w 1174812"/>
              <a:gd name="connsiteY0" fmla="*/ 3261867 h 3261867"/>
              <a:gd name="connsiteX1" fmla="*/ 136812 w 1174812"/>
              <a:gd name="connsiteY1" fmla="*/ 2938994 h 3261867"/>
              <a:gd name="connsiteX2" fmla="*/ 272029 w 1174812"/>
              <a:gd name="connsiteY2" fmla="*/ 2572700 h 3261867"/>
              <a:gd name="connsiteX3" fmla="*/ 377524 w 1174812"/>
              <a:gd name="connsiteY3" fmla="*/ 2138683 h 3261867"/>
              <a:gd name="connsiteX4" fmla="*/ 402987 w 1174812"/>
              <a:gd name="connsiteY4" fmla="*/ 1723161 h 3261867"/>
              <a:gd name="connsiteX5" fmla="*/ 394051 w 1174812"/>
              <a:gd name="connsiteY5" fmla="*/ 1388218 h 3261867"/>
              <a:gd name="connsiteX6" fmla="*/ 396183 w 1174812"/>
              <a:gd name="connsiteY6" fmla="*/ 1116683 h 3261867"/>
              <a:gd name="connsiteX7" fmla="*/ 455736 w 1174812"/>
              <a:gd name="connsiteY7" fmla="*/ 921149 h 3261867"/>
              <a:gd name="connsiteX8" fmla="*/ 530730 w 1174812"/>
              <a:gd name="connsiteY8" fmla="*/ 734052 h 3261867"/>
              <a:gd name="connsiteX9" fmla="*/ 641408 w 1174812"/>
              <a:gd name="connsiteY9" fmla="*/ 559226 h 3261867"/>
              <a:gd name="connsiteX10" fmla="*/ 815548 w 1174812"/>
              <a:gd name="connsiteY10" fmla="*/ 344010 h 3261867"/>
              <a:gd name="connsiteX11" fmla="*/ 1028858 w 1174812"/>
              <a:gd name="connsiteY11" fmla="*/ 158152 h 3261867"/>
              <a:gd name="connsiteX12" fmla="*/ 1174812 w 1174812"/>
              <a:gd name="connsiteY12" fmla="*/ 0 h 3261867"/>
              <a:gd name="connsiteX0" fmla="*/ 0 w 1174812"/>
              <a:gd name="connsiteY0" fmla="*/ 3261867 h 3261867"/>
              <a:gd name="connsiteX1" fmla="*/ 136812 w 1174812"/>
              <a:gd name="connsiteY1" fmla="*/ 2938994 h 3261867"/>
              <a:gd name="connsiteX2" fmla="*/ 272029 w 1174812"/>
              <a:gd name="connsiteY2" fmla="*/ 2572700 h 3261867"/>
              <a:gd name="connsiteX3" fmla="*/ 377524 w 1174812"/>
              <a:gd name="connsiteY3" fmla="*/ 2138683 h 3261867"/>
              <a:gd name="connsiteX4" fmla="*/ 402987 w 1174812"/>
              <a:gd name="connsiteY4" fmla="*/ 1723161 h 3261867"/>
              <a:gd name="connsiteX5" fmla="*/ 394051 w 1174812"/>
              <a:gd name="connsiteY5" fmla="*/ 1388218 h 3261867"/>
              <a:gd name="connsiteX6" fmla="*/ 396183 w 1174812"/>
              <a:gd name="connsiteY6" fmla="*/ 1116683 h 3261867"/>
              <a:gd name="connsiteX7" fmla="*/ 447461 w 1174812"/>
              <a:gd name="connsiteY7" fmla="*/ 912874 h 3261867"/>
              <a:gd name="connsiteX8" fmla="*/ 530730 w 1174812"/>
              <a:gd name="connsiteY8" fmla="*/ 734052 h 3261867"/>
              <a:gd name="connsiteX9" fmla="*/ 641408 w 1174812"/>
              <a:gd name="connsiteY9" fmla="*/ 559226 h 3261867"/>
              <a:gd name="connsiteX10" fmla="*/ 815548 w 1174812"/>
              <a:gd name="connsiteY10" fmla="*/ 344010 h 3261867"/>
              <a:gd name="connsiteX11" fmla="*/ 1028858 w 1174812"/>
              <a:gd name="connsiteY11" fmla="*/ 158152 h 3261867"/>
              <a:gd name="connsiteX12" fmla="*/ 1174812 w 1174812"/>
              <a:gd name="connsiteY12" fmla="*/ 0 h 3261867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  <a:gd name="connsiteX0" fmla="*/ 0 w 1170674"/>
              <a:gd name="connsiteY0" fmla="*/ 3212216 h 3212216"/>
              <a:gd name="connsiteX1" fmla="*/ 136812 w 1170674"/>
              <a:gd name="connsiteY1" fmla="*/ 2889343 h 3212216"/>
              <a:gd name="connsiteX2" fmla="*/ 272029 w 1170674"/>
              <a:gd name="connsiteY2" fmla="*/ 2523049 h 3212216"/>
              <a:gd name="connsiteX3" fmla="*/ 377524 w 1170674"/>
              <a:gd name="connsiteY3" fmla="*/ 2089032 h 3212216"/>
              <a:gd name="connsiteX4" fmla="*/ 402987 w 1170674"/>
              <a:gd name="connsiteY4" fmla="*/ 1673510 h 3212216"/>
              <a:gd name="connsiteX5" fmla="*/ 394051 w 1170674"/>
              <a:gd name="connsiteY5" fmla="*/ 1338567 h 3212216"/>
              <a:gd name="connsiteX6" fmla="*/ 396183 w 1170674"/>
              <a:gd name="connsiteY6" fmla="*/ 1067032 h 3212216"/>
              <a:gd name="connsiteX7" fmla="*/ 447461 w 1170674"/>
              <a:gd name="connsiteY7" fmla="*/ 863223 h 3212216"/>
              <a:gd name="connsiteX8" fmla="*/ 530730 w 1170674"/>
              <a:gd name="connsiteY8" fmla="*/ 684401 h 3212216"/>
              <a:gd name="connsiteX9" fmla="*/ 641408 w 1170674"/>
              <a:gd name="connsiteY9" fmla="*/ 509575 h 3212216"/>
              <a:gd name="connsiteX10" fmla="*/ 815548 w 1170674"/>
              <a:gd name="connsiteY10" fmla="*/ 294359 h 3212216"/>
              <a:gd name="connsiteX11" fmla="*/ 1028858 w 1170674"/>
              <a:gd name="connsiteY11" fmla="*/ 108501 h 3212216"/>
              <a:gd name="connsiteX12" fmla="*/ 1170674 w 1170674"/>
              <a:gd name="connsiteY12" fmla="*/ 0 h 3212216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377524 w 2329190"/>
              <a:gd name="connsiteY3" fmla="*/ 2159370 h 3282554"/>
              <a:gd name="connsiteX4" fmla="*/ 402987 w 2329190"/>
              <a:gd name="connsiteY4" fmla="*/ 1743848 h 3282554"/>
              <a:gd name="connsiteX5" fmla="*/ 394051 w 2329190"/>
              <a:gd name="connsiteY5" fmla="*/ 1408905 h 3282554"/>
              <a:gd name="connsiteX6" fmla="*/ 396183 w 2329190"/>
              <a:gd name="connsiteY6" fmla="*/ 1137370 h 3282554"/>
              <a:gd name="connsiteX7" fmla="*/ 447461 w 2329190"/>
              <a:gd name="connsiteY7" fmla="*/ 933561 h 3282554"/>
              <a:gd name="connsiteX8" fmla="*/ 530730 w 2329190"/>
              <a:gd name="connsiteY8" fmla="*/ 754739 h 3282554"/>
              <a:gd name="connsiteX9" fmla="*/ 641408 w 2329190"/>
              <a:gd name="connsiteY9" fmla="*/ 579913 h 3282554"/>
              <a:gd name="connsiteX10" fmla="*/ 815548 w 2329190"/>
              <a:gd name="connsiteY10" fmla="*/ 364697 h 3282554"/>
              <a:gd name="connsiteX11" fmla="*/ 1028858 w 2329190"/>
              <a:gd name="connsiteY11" fmla="*/ 178839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377524 w 2329190"/>
              <a:gd name="connsiteY3" fmla="*/ 2159370 h 3282554"/>
              <a:gd name="connsiteX4" fmla="*/ 402987 w 2329190"/>
              <a:gd name="connsiteY4" fmla="*/ 1743848 h 3282554"/>
              <a:gd name="connsiteX5" fmla="*/ 394051 w 2329190"/>
              <a:gd name="connsiteY5" fmla="*/ 1408905 h 3282554"/>
              <a:gd name="connsiteX6" fmla="*/ 396183 w 2329190"/>
              <a:gd name="connsiteY6" fmla="*/ 1137370 h 3282554"/>
              <a:gd name="connsiteX7" fmla="*/ 447461 w 2329190"/>
              <a:gd name="connsiteY7" fmla="*/ 933561 h 3282554"/>
              <a:gd name="connsiteX8" fmla="*/ 530730 w 2329190"/>
              <a:gd name="connsiteY8" fmla="*/ 754739 h 3282554"/>
              <a:gd name="connsiteX9" fmla="*/ 641408 w 2329190"/>
              <a:gd name="connsiteY9" fmla="*/ 579913 h 3282554"/>
              <a:gd name="connsiteX10" fmla="*/ 815548 w 2329190"/>
              <a:gd name="connsiteY10" fmla="*/ 364697 h 3282554"/>
              <a:gd name="connsiteX11" fmla="*/ 1744655 w 2329190"/>
              <a:gd name="connsiteY11" fmla="*/ 298828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377524 w 2329190"/>
              <a:gd name="connsiteY3" fmla="*/ 2159370 h 3282554"/>
              <a:gd name="connsiteX4" fmla="*/ 402987 w 2329190"/>
              <a:gd name="connsiteY4" fmla="*/ 1743848 h 3282554"/>
              <a:gd name="connsiteX5" fmla="*/ 394051 w 2329190"/>
              <a:gd name="connsiteY5" fmla="*/ 1408905 h 3282554"/>
              <a:gd name="connsiteX6" fmla="*/ 396183 w 2329190"/>
              <a:gd name="connsiteY6" fmla="*/ 1137370 h 3282554"/>
              <a:gd name="connsiteX7" fmla="*/ 447461 w 2329190"/>
              <a:gd name="connsiteY7" fmla="*/ 933561 h 3282554"/>
              <a:gd name="connsiteX8" fmla="*/ 530730 w 2329190"/>
              <a:gd name="connsiteY8" fmla="*/ 754739 h 3282554"/>
              <a:gd name="connsiteX9" fmla="*/ 641408 w 2329190"/>
              <a:gd name="connsiteY9" fmla="*/ 579913 h 3282554"/>
              <a:gd name="connsiteX10" fmla="*/ 1489970 w 2329190"/>
              <a:gd name="connsiteY10" fmla="*/ 488824 h 3282554"/>
              <a:gd name="connsiteX11" fmla="*/ 1744655 w 2329190"/>
              <a:gd name="connsiteY11" fmla="*/ 298828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377524 w 2329190"/>
              <a:gd name="connsiteY3" fmla="*/ 2159370 h 3282554"/>
              <a:gd name="connsiteX4" fmla="*/ 402987 w 2329190"/>
              <a:gd name="connsiteY4" fmla="*/ 1743848 h 3282554"/>
              <a:gd name="connsiteX5" fmla="*/ 394051 w 2329190"/>
              <a:gd name="connsiteY5" fmla="*/ 1408905 h 3282554"/>
              <a:gd name="connsiteX6" fmla="*/ 396183 w 2329190"/>
              <a:gd name="connsiteY6" fmla="*/ 1137370 h 3282554"/>
              <a:gd name="connsiteX7" fmla="*/ 447461 w 2329190"/>
              <a:gd name="connsiteY7" fmla="*/ 933561 h 3282554"/>
              <a:gd name="connsiteX8" fmla="*/ 530730 w 2329190"/>
              <a:gd name="connsiteY8" fmla="*/ 754739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744655 w 2329190"/>
              <a:gd name="connsiteY11" fmla="*/ 298828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377524 w 2329190"/>
              <a:gd name="connsiteY3" fmla="*/ 2159370 h 3282554"/>
              <a:gd name="connsiteX4" fmla="*/ 402987 w 2329190"/>
              <a:gd name="connsiteY4" fmla="*/ 1743848 h 3282554"/>
              <a:gd name="connsiteX5" fmla="*/ 394051 w 2329190"/>
              <a:gd name="connsiteY5" fmla="*/ 1408905 h 3282554"/>
              <a:gd name="connsiteX6" fmla="*/ 396183 w 2329190"/>
              <a:gd name="connsiteY6" fmla="*/ 1137370 h 3282554"/>
              <a:gd name="connsiteX7" fmla="*/ 447461 w 2329190"/>
              <a:gd name="connsiteY7" fmla="*/ 933561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744655 w 2329190"/>
              <a:gd name="connsiteY11" fmla="*/ 298828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377524 w 2329190"/>
              <a:gd name="connsiteY3" fmla="*/ 2159370 h 3282554"/>
              <a:gd name="connsiteX4" fmla="*/ 402987 w 2329190"/>
              <a:gd name="connsiteY4" fmla="*/ 1743848 h 3282554"/>
              <a:gd name="connsiteX5" fmla="*/ 394051 w 2329190"/>
              <a:gd name="connsiteY5" fmla="*/ 1408905 h 3282554"/>
              <a:gd name="connsiteX6" fmla="*/ 396183 w 2329190"/>
              <a:gd name="connsiteY6" fmla="*/ 1137370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744655 w 2329190"/>
              <a:gd name="connsiteY11" fmla="*/ 298828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377524 w 2329190"/>
              <a:gd name="connsiteY3" fmla="*/ 2159370 h 3282554"/>
              <a:gd name="connsiteX4" fmla="*/ 402987 w 2329190"/>
              <a:gd name="connsiteY4" fmla="*/ 1743848 h 3282554"/>
              <a:gd name="connsiteX5" fmla="*/ 394051 w 2329190"/>
              <a:gd name="connsiteY5" fmla="*/ 1408905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744655 w 2329190"/>
              <a:gd name="connsiteY11" fmla="*/ 298828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377524 w 2329190"/>
              <a:gd name="connsiteY3" fmla="*/ 2159370 h 3282554"/>
              <a:gd name="connsiteX4" fmla="*/ 402987 w 2329190"/>
              <a:gd name="connsiteY4" fmla="*/ 1743848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744655 w 2329190"/>
              <a:gd name="connsiteY11" fmla="*/ 298828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377524 w 2329190"/>
              <a:gd name="connsiteY3" fmla="*/ 2159370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744655 w 2329190"/>
              <a:gd name="connsiteY11" fmla="*/ 298828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744655 w 2329190"/>
              <a:gd name="connsiteY11" fmla="*/ 298828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831544 w 2329190"/>
              <a:gd name="connsiteY11" fmla="*/ 236765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831544 w 2329190"/>
              <a:gd name="connsiteY11" fmla="*/ 236765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831544 w 2329190"/>
              <a:gd name="connsiteY11" fmla="*/ 236765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61965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208253 w 2329190"/>
              <a:gd name="connsiteY9" fmla="*/ 869541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44485 w 2329190"/>
              <a:gd name="connsiteY8" fmla="*/ 961617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27935 w 2329190"/>
              <a:gd name="connsiteY8" fmla="*/ 1007130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27188 w 2329190"/>
              <a:gd name="connsiteY6" fmla="*/ 1298735 h 3282554"/>
              <a:gd name="connsiteX7" fmla="*/ 815703 w 2329190"/>
              <a:gd name="connsiteY7" fmla="*/ 1140439 h 3282554"/>
              <a:gd name="connsiteX8" fmla="*/ 927935 w 2329190"/>
              <a:gd name="connsiteY8" fmla="*/ 1007130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06501 w 2329190"/>
              <a:gd name="connsiteY6" fmla="*/ 1340110 h 3282554"/>
              <a:gd name="connsiteX7" fmla="*/ 815703 w 2329190"/>
              <a:gd name="connsiteY7" fmla="*/ 1140439 h 3282554"/>
              <a:gd name="connsiteX8" fmla="*/ 927935 w 2329190"/>
              <a:gd name="connsiteY8" fmla="*/ 1007130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06501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06501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22976 w 2329190"/>
              <a:gd name="connsiteY4" fmla="*/ 1805911 h 3282554"/>
              <a:gd name="connsiteX5" fmla="*/ 613342 w 2329190"/>
              <a:gd name="connsiteY5" fmla="*/ 1537169 h 3282554"/>
              <a:gd name="connsiteX6" fmla="*/ 706501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10563 w 2329190"/>
              <a:gd name="connsiteY4" fmla="*/ 1896937 h 3282554"/>
              <a:gd name="connsiteX5" fmla="*/ 613342 w 2329190"/>
              <a:gd name="connsiteY5" fmla="*/ 1537169 h 3282554"/>
              <a:gd name="connsiteX6" fmla="*/ 706501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10563 w 2329190"/>
              <a:gd name="connsiteY4" fmla="*/ 1896937 h 3282554"/>
              <a:gd name="connsiteX5" fmla="*/ 613342 w 2329190"/>
              <a:gd name="connsiteY5" fmla="*/ 1537169 h 3282554"/>
              <a:gd name="connsiteX6" fmla="*/ 706501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10563 w 2329190"/>
              <a:gd name="connsiteY4" fmla="*/ 1896937 h 3282554"/>
              <a:gd name="connsiteX5" fmla="*/ 613342 w 2329190"/>
              <a:gd name="connsiteY5" fmla="*/ 1537169 h 3282554"/>
              <a:gd name="connsiteX6" fmla="*/ 698226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54465 w 2329190"/>
              <a:gd name="connsiteY9" fmla="*/ 7867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10563 w 2329190"/>
              <a:gd name="connsiteY4" fmla="*/ 1896937 h 3282554"/>
              <a:gd name="connsiteX5" fmla="*/ 613342 w 2329190"/>
              <a:gd name="connsiteY5" fmla="*/ 1537169 h 3282554"/>
              <a:gd name="connsiteX6" fmla="*/ 698226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62740 w 2329190"/>
              <a:gd name="connsiteY9" fmla="*/ 7536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35450 w 2329190"/>
              <a:gd name="connsiteY3" fmla="*/ 2275221 h 3282554"/>
              <a:gd name="connsiteX4" fmla="*/ 502288 w 2329190"/>
              <a:gd name="connsiteY4" fmla="*/ 1876249 h 3282554"/>
              <a:gd name="connsiteX5" fmla="*/ 613342 w 2329190"/>
              <a:gd name="connsiteY5" fmla="*/ 1537169 h 3282554"/>
              <a:gd name="connsiteX6" fmla="*/ 698226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62740 w 2329190"/>
              <a:gd name="connsiteY9" fmla="*/ 7536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2029 w 2329190"/>
              <a:gd name="connsiteY2" fmla="*/ 2593387 h 3282554"/>
              <a:gd name="connsiteX3" fmla="*/ 406488 w 2329190"/>
              <a:gd name="connsiteY3" fmla="*/ 2308322 h 3282554"/>
              <a:gd name="connsiteX4" fmla="*/ 502288 w 2329190"/>
              <a:gd name="connsiteY4" fmla="*/ 1876249 h 3282554"/>
              <a:gd name="connsiteX5" fmla="*/ 613342 w 2329190"/>
              <a:gd name="connsiteY5" fmla="*/ 1537169 h 3282554"/>
              <a:gd name="connsiteX6" fmla="*/ 698226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62740 w 2329190"/>
              <a:gd name="connsiteY9" fmla="*/ 7536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29190"/>
              <a:gd name="connsiteY0" fmla="*/ 3282554 h 3282554"/>
              <a:gd name="connsiteX1" fmla="*/ 136812 w 2329190"/>
              <a:gd name="connsiteY1" fmla="*/ 2959681 h 3282554"/>
              <a:gd name="connsiteX2" fmla="*/ 276167 w 2329190"/>
              <a:gd name="connsiteY2" fmla="*/ 2647175 h 3282554"/>
              <a:gd name="connsiteX3" fmla="*/ 406488 w 2329190"/>
              <a:gd name="connsiteY3" fmla="*/ 2308322 h 3282554"/>
              <a:gd name="connsiteX4" fmla="*/ 502288 w 2329190"/>
              <a:gd name="connsiteY4" fmla="*/ 1876249 h 3282554"/>
              <a:gd name="connsiteX5" fmla="*/ 613342 w 2329190"/>
              <a:gd name="connsiteY5" fmla="*/ 1537169 h 3282554"/>
              <a:gd name="connsiteX6" fmla="*/ 698226 w 2329190"/>
              <a:gd name="connsiteY6" fmla="*/ 1340110 h 3282554"/>
              <a:gd name="connsiteX7" fmla="*/ 815703 w 2329190"/>
              <a:gd name="connsiteY7" fmla="*/ 1140439 h 3282554"/>
              <a:gd name="connsiteX8" fmla="*/ 965173 w 2329190"/>
              <a:gd name="connsiteY8" fmla="*/ 965754 h 3282554"/>
              <a:gd name="connsiteX9" fmla="*/ 1162740 w 2329190"/>
              <a:gd name="connsiteY9" fmla="*/ 753690 h 3282554"/>
              <a:gd name="connsiteX10" fmla="*/ 1489970 w 2329190"/>
              <a:gd name="connsiteY10" fmla="*/ 488824 h 3282554"/>
              <a:gd name="connsiteX11" fmla="*/ 1864644 w 2329190"/>
              <a:gd name="connsiteY11" fmla="*/ 245040 h 3282554"/>
              <a:gd name="connsiteX12" fmla="*/ 2329190 w 2329190"/>
              <a:gd name="connsiteY12" fmla="*/ 0 h 3282554"/>
              <a:gd name="connsiteX0" fmla="*/ 0 w 2316777"/>
              <a:gd name="connsiteY0" fmla="*/ 3208078 h 3208078"/>
              <a:gd name="connsiteX1" fmla="*/ 124399 w 2316777"/>
              <a:gd name="connsiteY1" fmla="*/ 2959681 h 3208078"/>
              <a:gd name="connsiteX2" fmla="*/ 263754 w 2316777"/>
              <a:gd name="connsiteY2" fmla="*/ 2647175 h 3208078"/>
              <a:gd name="connsiteX3" fmla="*/ 394075 w 2316777"/>
              <a:gd name="connsiteY3" fmla="*/ 2308322 h 3208078"/>
              <a:gd name="connsiteX4" fmla="*/ 489875 w 2316777"/>
              <a:gd name="connsiteY4" fmla="*/ 1876249 h 3208078"/>
              <a:gd name="connsiteX5" fmla="*/ 600929 w 2316777"/>
              <a:gd name="connsiteY5" fmla="*/ 1537169 h 3208078"/>
              <a:gd name="connsiteX6" fmla="*/ 685813 w 2316777"/>
              <a:gd name="connsiteY6" fmla="*/ 1340110 h 3208078"/>
              <a:gd name="connsiteX7" fmla="*/ 803290 w 2316777"/>
              <a:gd name="connsiteY7" fmla="*/ 1140439 h 3208078"/>
              <a:gd name="connsiteX8" fmla="*/ 952760 w 2316777"/>
              <a:gd name="connsiteY8" fmla="*/ 965754 h 3208078"/>
              <a:gd name="connsiteX9" fmla="*/ 1150327 w 2316777"/>
              <a:gd name="connsiteY9" fmla="*/ 753690 h 3208078"/>
              <a:gd name="connsiteX10" fmla="*/ 1477557 w 2316777"/>
              <a:gd name="connsiteY10" fmla="*/ 488824 h 3208078"/>
              <a:gd name="connsiteX11" fmla="*/ 1852231 w 2316777"/>
              <a:gd name="connsiteY11" fmla="*/ 245040 h 3208078"/>
              <a:gd name="connsiteX12" fmla="*/ 2316777 w 2316777"/>
              <a:gd name="connsiteY12" fmla="*/ 0 h 3208078"/>
              <a:gd name="connsiteX0" fmla="*/ 0 w 2316777"/>
              <a:gd name="connsiteY0" fmla="*/ 3208078 h 3208078"/>
              <a:gd name="connsiteX1" fmla="*/ 124399 w 2316777"/>
              <a:gd name="connsiteY1" fmla="*/ 2959681 h 3208078"/>
              <a:gd name="connsiteX2" fmla="*/ 263754 w 2316777"/>
              <a:gd name="connsiteY2" fmla="*/ 2647175 h 3208078"/>
              <a:gd name="connsiteX3" fmla="*/ 394075 w 2316777"/>
              <a:gd name="connsiteY3" fmla="*/ 2308322 h 3208078"/>
              <a:gd name="connsiteX4" fmla="*/ 489875 w 2316777"/>
              <a:gd name="connsiteY4" fmla="*/ 1876249 h 3208078"/>
              <a:gd name="connsiteX5" fmla="*/ 600929 w 2316777"/>
              <a:gd name="connsiteY5" fmla="*/ 1537169 h 3208078"/>
              <a:gd name="connsiteX6" fmla="*/ 685813 w 2316777"/>
              <a:gd name="connsiteY6" fmla="*/ 1340110 h 3208078"/>
              <a:gd name="connsiteX7" fmla="*/ 803290 w 2316777"/>
              <a:gd name="connsiteY7" fmla="*/ 1140439 h 3208078"/>
              <a:gd name="connsiteX8" fmla="*/ 952760 w 2316777"/>
              <a:gd name="connsiteY8" fmla="*/ 965754 h 3208078"/>
              <a:gd name="connsiteX9" fmla="*/ 1150327 w 2316777"/>
              <a:gd name="connsiteY9" fmla="*/ 753690 h 3208078"/>
              <a:gd name="connsiteX10" fmla="*/ 1477557 w 2316777"/>
              <a:gd name="connsiteY10" fmla="*/ 488824 h 3208078"/>
              <a:gd name="connsiteX11" fmla="*/ 1852231 w 2316777"/>
              <a:gd name="connsiteY11" fmla="*/ 245040 h 3208078"/>
              <a:gd name="connsiteX12" fmla="*/ 2316777 w 2316777"/>
              <a:gd name="connsiteY12" fmla="*/ 0 h 32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6777" h="3208078">
                <a:moveTo>
                  <a:pt x="0" y="3208078"/>
                </a:moveTo>
                <a:cubicBezTo>
                  <a:pt x="68500" y="3075188"/>
                  <a:pt x="80440" y="3053165"/>
                  <a:pt x="124399" y="2959681"/>
                </a:cubicBezTo>
                <a:cubicBezTo>
                  <a:pt x="168358" y="2866197"/>
                  <a:pt x="218808" y="2755735"/>
                  <a:pt x="263754" y="2647175"/>
                </a:cubicBezTo>
                <a:cubicBezTo>
                  <a:pt x="308700" y="2538615"/>
                  <a:pt x="356388" y="2436810"/>
                  <a:pt x="394075" y="2308322"/>
                </a:cubicBezTo>
                <a:cubicBezTo>
                  <a:pt x="431762" y="2179834"/>
                  <a:pt x="455399" y="2004775"/>
                  <a:pt x="489875" y="1876249"/>
                </a:cubicBezTo>
                <a:cubicBezTo>
                  <a:pt x="524351" y="1747724"/>
                  <a:pt x="568273" y="1626525"/>
                  <a:pt x="600929" y="1537169"/>
                </a:cubicBezTo>
                <a:cubicBezTo>
                  <a:pt x="633585" y="1447813"/>
                  <a:pt x="652086" y="1406232"/>
                  <a:pt x="685813" y="1340110"/>
                </a:cubicBezTo>
                <a:cubicBezTo>
                  <a:pt x="719540" y="1273988"/>
                  <a:pt x="758799" y="1202832"/>
                  <a:pt x="803290" y="1140439"/>
                </a:cubicBezTo>
                <a:cubicBezTo>
                  <a:pt x="847781" y="1078046"/>
                  <a:pt x="894921" y="1030212"/>
                  <a:pt x="952760" y="965754"/>
                </a:cubicBezTo>
                <a:cubicBezTo>
                  <a:pt x="1010599" y="901296"/>
                  <a:pt x="1062861" y="833178"/>
                  <a:pt x="1150327" y="753690"/>
                </a:cubicBezTo>
                <a:cubicBezTo>
                  <a:pt x="1237793" y="674202"/>
                  <a:pt x="1360573" y="573599"/>
                  <a:pt x="1477557" y="488824"/>
                </a:cubicBezTo>
                <a:cubicBezTo>
                  <a:pt x="1594541" y="404049"/>
                  <a:pt x="1611153" y="400222"/>
                  <a:pt x="1852231" y="245040"/>
                </a:cubicBezTo>
                <a:cubicBezTo>
                  <a:pt x="2074153" y="119028"/>
                  <a:pt x="2271309" y="38088"/>
                  <a:pt x="2316777" y="0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48A845B-E6E0-F445-ACA7-89A8F7EF8A82}"/>
              </a:ext>
            </a:extLst>
          </p:cNvPr>
          <p:cNvCxnSpPr>
            <a:cxnSpLocks/>
          </p:cNvCxnSpPr>
          <p:nvPr/>
        </p:nvCxnSpPr>
        <p:spPr>
          <a:xfrm>
            <a:off x="5655400" y="2237626"/>
            <a:ext cx="15322" cy="554462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0F90BBB-3A27-6948-81A7-1260DF255BD8}"/>
              </a:ext>
            </a:extLst>
          </p:cNvPr>
          <p:cNvCxnSpPr>
            <a:cxnSpLocks/>
          </p:cNvCxnSpPr>
          <p:nvPr/>
        </p:nvCxnSpPr>
        <p:spPr>
          <a:xfrm>
            <a:off x="6592903" y="2109602"/>
            <a:ext cx="437990" cy="689816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1242791-A805-AC4A-870C-90F4D8C774FE}"/>
              </a:ext>
            </a:extLst>
          </p:cNvPr>
          <p:cNvCxnSpPr>
            <a:cxnSpLocks/>
          </p:cNvCxnSpPr>
          <p:nvPr/>
        </p:nvCxnSpPr>
        <p:spPr>
          <a:xfrm>
            <a:off x="7492073" y="2099565"/>
            <a:ext cx="840981" cy="714915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Freeform: Shape 10">
            <a:extLst>
              <a:ext uri="{FF2B5EF4-FFF2-40B4-BE49-F238E27FC236}">
                <a16:creationId xmlns:a16="http://schemas.microsoft.com/office/drawing/2014/main" id="{E33C682F-51DD-5C42-9E0C-037AFEE835BA}"/>
              </a:ext>
            </a:extLst>
          </p:cNvPr>
          <p:cNvSpPr/>
          <p:nvPr/>
        </p:nvSpPr>
        <p:spPr>
          <a:xfrm>
            <a:off x="7649136" y="5070708"/>
            <a:ext cx="1069382" cy="197674"/>
          </a:xfrm>
          <a:custGeom>
            <a:avLst/>
            <a:gdLst>
              <a:gd name="connsiteX0" fmla="*/ 0 w 787586"/>
              <a:gd name="connsiteY0" fmla="*/ 0 h 140164"/>
              <a:gd name="connsiteX1" fmla="*/ 487235 w 787586"/>
              <a:gd name="connsiteY1" fmla="*/ 96780 h 140164"/>
              <a:gd name="connsiteX2" fmla="*/ 563992 w 787586"/>
              <a:gd name="connsiteY2" fmla="*/ 110129 h 140164"/>
              <a:gd name="connsiteX3" fmla="*/ 787586 w 787586"/>
              <a:gd name="connsiteY3" fmla="*/ 140164 h 140164"/>
              <a:gd name="connsiteX0" fmla="*/ 0 w 1069382"/>
              <a:gd name="connsiteY0" fmla="*/ 0 h 226429"/>
              <a:gd name="connsiteX1" fmla="*/ 487235 w 1069382"/>
              <a:gd name="connsiteY1" fmla="*/ 96780 h 226429"/>
              <a:gd name="connsiteX2" fmla="*/ 563992 w 1069382"/>
              <a:gd name="connsiteY2" fmla="*/ 110129 h 226429"/>
              <a:gd name="connsiteX3" fmla="*/ 1069382 w 1069382"/>
              <a:gd name="connsiteY3" fmla="*/ 226429 h 226429"/>
              <a:gd name="connsiteX0" fmla="*/ 0 w 1069382"/>
              <a:gd name="connsiteY0" fmla="*/ 0 h 226429"/>
              <a:gd name="connsiteX1" fmla="*/ 487235 w 1069382"/>
              <a:gd name="connsiteY1" fmla="*/ 96780 h 226429"/>
              <a:gd name="connsiteX2" fmla="*/ 684762 w 1069382"/>
              <a:gd name="connsiteY2" fmla="*/ 138883 h 226429"/>
              <a:gd name="connsiteX3" fmla="*/ 1069382 w 1069382"/>
              <a:gd name="connsiteY3" fmla="*/ 226429 h 226429"/>
              <a:gd name="connsiteX0" fmla="*/ 0 w 1069382"/>
              <a:gd name="connsiteY0" fmla="*/ 0 h 226429"/>
              <a:gd name="connsiteX1" fmla="*/ 366465 w 1069382"/>
              <a:gd name="connsiteY1" fmla="*/ 79527 h 226429"/>
              <a:gd name="connsiteX2" fmla="*/ 684762 w 1069382"/>
              <a:gd name="connsiteY2" fmla="*/ 138883 h 226429"/>
              <a:gd name="connsiteX3" fmla="*/ 1069382 w 1069382"/>
              <a:gd name="connsiteY3" fmla="*/ 226429 h 226429"/>
              <a:gd name="connsiteX0" fmla="*/ 0 w 988868"/>
              <a:gd name="connsiteY0" fmla="*/ 0 h 151667"/>
              <a:gd name="connsiteX1" fmla="*/ 285951 w 988868"/>
              <a:gd name="connsiteY1" fmla="*/ 4765 h 151667"/>
              <a:gd name="connsiteX2" fmla="*/ 604248 w 988868"/>
              <a:gd name="connsiteY2" fmla="*/ 64121 h 151667"/>
              <a:gd name="connsiteX3" fmla="*/ 988868 w 988868"/>
              <a:gd name="connsiteY3" fmla="*/ 151667 h 151667"/>
              <a:gd name="connsiteX0" fmla="*/ 0 w 1069382"/>
              <a:gd name="connsiteY0" fmla="*/ 0 h 197674"/>
              <a:gd name="connsiteX1" fmla="*/ 366465 w 1069382"/>
              <a:gd name="connsiteY1" fmla="*/ 50772 h 197674"/>
              <a:gd name="connsiteX2" fmla="*/ 684762 w 1069382"/>
              <a:gd name="connsiteY2" fmla="*/ 110128 h 197674"/>
              <a:gd name="connsiteX3" fmla="*/ 1069382 w 1069382"/>
              <a:gd name="connsiteY3" fmla="*/ 197674 h 197674"/>
              <a:gd name="connsiteX0" fmla="*/ 0 w 1069382"/>
              <a:gd name="connsiteY0" fmla="*/ 0 h 197674"/>
              <a:gd name="connsiteX1" fmla="*/ 366465 w 1069382"/>
              <a:gd name="connsiteY1" fmla="*/ 50772 h 197674"/>
              <a:gd name="connsiteX2" fmla="*/ 684762 w 1069382"/>
              <a:gd name="connsiteY2" fmla="*/ 110128 h 197674"/>
              <a:gd name="connsiteX3" fmla="*/ 1069382 w 1069382"/>
              <a:gd name="connsiteY3" fmla="*/ 197674 h 19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9382" h="197674">
                <a:moveTo>
                  <a:pt x="0" y="0"/>
                </a:moveTo>
                <a:cubicBezTo>
                  <a:pt x="156661" y="16924"/>
                  <a:pt x="244310" y="33848"/>
                  <a:pt x="366465" y="50772"/>
                </a:cubicBezTo>
                <a:lnTo>
                  <a:pt x="684762" y="110128"/>
                </a:lnTo>
                <a:cubicBezTo>
                  <a:pt x="734820" y="117359"/>
                  <a:pt x="1039903" y="191000"/>
                  <a:pt x="1069382" y="197674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86995DC-3D9D-3C4D-AB96-291C70135AF7}"/>
              </a:ext>
            </a:extLst>
          </p:cNvPr>
          <p:cNvCxnSpPr>
            <a:cxnSpLocks/>
          </p:cNvCxnSpPr>
          <p:nvPr/>
        </p:nvCxnSpPr>
        <p:spPr>
          <a:xfrm>
            <a:off x="6142166" y="4889553"/>
            <a:ext cx="356667" cy="29207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9" name="Freeform: Shape 10">
            <a:extLst>
              <a:ext uri="{FF2B5EF4-FFF2-40B4-BE49-F238E27FC236}">
                <a16:creationId xmlns:a16="http://schemas.microsoft.com/office/drawing/2014/main" id="{A78803D3-879D-AC44-8F32-212202000920}"/>
              </a:ext>
            </a:extLst>
          </p:cNvPr>
          <p:cNvSpPr/>
          <p:nvPr/>
        </p:nvSpPr>
        <p:spPr>
          <a:xfrm>
            <a:off x="4771486" y="4898015"/>
            <a:ext cx="220754" cy="257933"/>
          </a:xfrm>
          <a:custGeom>
            <a:avLst/>
            <a:gdLst>
              <a:gd name="connsiteX0" fmla="*/ 0 w 787586"/>
              <a:gd name="connsiteY0" fmla="*/ 0 h 140164"/>
              <a:gd name="connsiteX1" fmla="*/ 487235 w 787586"/>
              <a:gd name="connsiteY1" fmla="*/ 96780 h 140164"/>
              <a:gd name="connsiteX2" fmla="*/ 563992 w 787586"/>
              <a:gd name="connsiteY2" fmla="*/ 110129 h 140164"/>
              <a:gd name="connsiteX3" fmla="*/ 787586 w 787586"/>
              <a:gd name="connsiteY3" fmla="*/ 140164 h 140164"/>
              <a:gd name="connsiteX0" fmla="*/ 0 w 1069382"/>
              <a:gd name="connsiteY0" fmla="*/ 0 h 226429"/>
              <a:gd name="connsiteX1" fmla="*/ 487235 w 1069382"/>
              <a:gd name="connsiteY1" fmla="*/ 96780 h 226429"/>
              <a:gd name="connsiteX2" fmla="*/ 563992 w 1069382"/>
              <a:gd name="connsiteY2" fmla="*/ 110129 h 226429"/>
              <a:gd name="connsiteX3" fmla="*/ 1069382 w 1069382"/>
              <a:gd name="connsiteY3" fmla="*/ 226429 h 226429"/>
              <a:gd name="connsiteX0" fmla="*/ 0 w 1069382"/>
              <a:gd name="connsiteY0" fmla="*/ 0 h 226429"/>
              <a:gd name="connsiteX1" fmla="*/ 487235 w 1069382"/>
              <a:gd name="connsiteY1" fmla="*/ 96780 h 226429"/>
              <a:gd name="connsiteX2" fmla="*/ 684762 w 1069382"/>
              <a:gd name="connsiteY2" fmla="*/ 138883 h 226429"/>
              <a:gd name="connsiteX3" fmla="*/ 1069382 w 1069382"/>
              <a:gd name="connsiteY3" fmla="*/ 226429 h 226429"/>
              <a:gd name="connsiteX0" fmla="*/ 0 w 1069382"/>
              <a:gd name="connsiteY0" fmla="*/ 0 h 226429"/>
              <a:gd name="connsiteX1" fmla="*/ 366465 w 1069382"/>
              <a:gd name="connsiteY1" fmla="*/ 79527 h 226429"/>
              <a:gd name="connsiteX2" fmla="*/ 684762 w 1069382"/>
              <a:gd name="connsiteY2" fmla="*/ 138883 h 226429"/>
              <a:gd name="connsiteX3" fmla="*/ 1069382 w 1069382"/>
              <a:gd name="connsiteY3" fmla="*/ 226429 h 226429"/>
              <a:gd name="connsiteX0" fmla="*/ 0 w 988868"/>
              <a:gd name="connsiteY0" fmla="*/ 0 h 151667"/>
              <a:gd name="connsiteX1" fmla="*/ 285951 w 988868"/>
              <a:gd name="connsiteY1" fmla="*/ 4765 h 151667"/>
              <a:gd name="connsiteX2" fmla="*/ 604248 w 988868"/>
              <a:gd name="connsiteY2" fmla="*/ 64121 h 151667"/>
              <a:gd name="connsiteX3" fmla="*/ 988868 w 988868"/>
              <a:gd name="connsiteY3" fmla="*/ 151667 h 151667"/>
              <a:gd name="connsiteX0" fmla="*/ 0 w 1069382"/>
              <a:gd name="connsiteY0" fmla="*/ 0 h 197674"/>
              <a:gd name="connsiteX1" fmla="*/ 366465 w 1069382"/>
              <a:gd name="connsiteY1" fmla="*/ 50772 h 197674"/>
              <a:gd name="connsiteX2" fmla="*/ 684762 w 1069382"/>
              <a:gd name="connsiteY2" fmla="*/ 110128 h 197674"/>
              <a:gd name="connsiteX3" fmla="*/ 1069382 w 1069382"/>
              <a:gd name="connsiteY3" fmla="*/ 197674 h 197674"/>
              <a:gd name="connsiteX0" fmla="*/ 0 w 1069382"/>
              <a:gd name="connsiteY0" fmla="*/ 0 h 197674"/>
              <a:gd name="connsiteX1" fmla="*/ 366465 w 1069382"/>
              <a:gd name="connsiteY1" fmla="*/ 50772 h 197674"/>
              <a:gd name="connsiteX2" fmla="*/ 684762 w 1069382"/>
              <a:gd name="connsiteY2" fmla="*/ 110128 h 197674"/>
              <a:gd name="connsiteX3" fmla="*/ 1069382 w 1069382"/>
              <a:gd name="connsiteY3" fmla="*/ 197674 h 197674"/>
              <a:gd name="connsiteX0" fmla="*/ 0 w 1222420"/>
              <a:gd name="connsiteY0" fmla="*/ 51004 h 149203"/>
              <a:gd name="connsiteX1" fmla="*/ 519503 w 1222420"/>
              <a:gd name="connsiteY1" fmla="*/ 2301 h 149203"/>
              <a:gd name="connsiteX2" fmla="*/ 837800 w 1222420"/>
              <a:gd name="connsiteY2" fmla="*/ 61657 h 149203"/>
              <a:gd name="connsiteX3" fmla="*/ 1222420 w 1222420"/>
              <a:gd name="connsiteY3" fmla="*/ 149203 h 149203"/>
              <a:gd name="connsiteX0" fmla="*/ 0 w 1222420"/>
              <a:gd name="connsiteY0" fmla="*/ 137881 h 236080"/>
              <a:gd name="connsiteX1" fmla="*/ 125431 w 1222420"/>
              <a:gd name="connsiteY1" fmla="*/ 1182 h 236080"/>
              <a:gd name="connsiteX2" fmla="*/ 837800 w 1222420"/>
              <a:gd name="connsiteY2" fmla="*/ 148534 h 236080"/>
              <a:gd name="connsiteX3" fmla="*/ 1222420 w 1222420"/>
              <a:gd name="connsiteY3" fmla="*/ 236080 h 236080"/>
              <a:gd name="connsiteX0" fmla="*/ 0 w 1222420"/>
              <a:gd name="connsiteY0" fmla="*/ 176819 h 275018"/>
              <a:gd name="connsiteX1" fmla="*/ 125431 w 1222420"/>
              <a:gd name="connsiteY1" fmla="*/ 40120 h 275018"/>
              <a:gd name="connsiteX2" fmla="*/ 237127 w 1222420"/>
              <a:gd name="connsiteY2" fmla="*/ 0 h 275018"/>
              <a:gd name="connsiteX3" fmla="*/ 1222420 w 1222420"/>
              <a:gd name="connsiteY3" fmla="*/ 275018 h 275018"/>
              <a:gd name="connsiteX0" fmla="*/ 0 w 1253027"/>
              <a:gd name="connsiteY0" fmla="*/ 303075 h 303772"/>
              <a:gd name="connsiteX1" fmla="*/ 156038 w 1253027"/>
              <a:gd name="connsiteY1" fmla="*/ 40120 h 303772"/>
              <a:gd name="connsiteX2" fmla="*/ 267734 w 1253027"/>
              <a:gd name="connsiteY2" fmla="*/ 0 h 303772"/>
              <a:gd name="connsiteX3" fmla="*/ 1253027 w 1253027"/>
              <a:gd name="connsiteY3" fmla="*/ 275018 h 303772"/>
              <a:gd name="connsiteX0" fmla="*/ 8654 w 1261681"/>
              <a:gd name="connsiteY0" fmla="*/ 303075 h 303988"/>
              <a:gd name="connsiteX1" fmla="*/ 34610 w 1261681"/>
              <a:gd name="connsiteY1" fmla="*/ 112813 h 303988"/>
              <a:gd name="connsiteX2" fmla="*/ 276388 w 1261681"/>
              <a:gd name="connsiteY2" fmla="*/ 0 h 303988"/>
              <a:gd name="connsiteX3" fmla="*/ 1261681 w 1261681"/>
              <a:gd name="connsiteY3" fmla="*/ 275018 h 303988"/>
              <a:gd name="connsiteX0" fmla="*/ 8654 w 1261681"/>
              <a:gd name="connsiteY0" fmla="*/ 245685 h 246598"/>
              <a:gd name="connsiteX1" fmla="*/ 34610 w 1261681"/>
              <a:gd name="connsiteY1" fmla="*/ 55423 h 246598"/>
              <a:gd name="connsiteX2" fmla="*/ 108046 w 1261681"/>
              <a:gd name="connsiteY2" fmla="*/ 0 h 246598"/>
              <a:gd name="connsiteX3" fmla="*/ 1261681 w 1261681"/>
              <a:gd name="connsiteY3" fmla="*/ 217628 h 246598"/>
              <a:gd name="connsiteX0" fmla="*/ 8654 w 274588"/>
              <a:gd name="connsiteY0" fmla="*/ 281198 h 282111"/>
              <a:gd name="connsiteX1" fmla="*/ 34610 w 274588"/>
              <a:gd name="connsiteY1" fmla="*/ 90936 h 282111"/>
              <a:gd name="connsiteX2" fmla="*/ 108046 w 274588"/>
              <a:gd name="connsiteY2" fmla="*/ 35513 h 282111"/>
              <a:gd name="connsiteX3" fmla="*/ 274588 w 274588"/>
              <a:gd name="connsiteY3" fmla="*/ 629 h 282111"/>
              <a:gd name="connsiteX0" fmla="*/ 8654 w 274588"/>
              <a:gd name="connsiteY0" fmla="*/ 280569 h 281482"/>
              <a:gd name="connsiteX1" fmla="*/ 34610 w 274588"/>
              <a:gd name="connsiteY1" fmla="*/ 90307 h 281482"/>
              <a:gd name="connsiteX2" fmla="*/ 108046 w 274588"/>
              <a:gd name="connsiteY2" fmla="*/ 34884 h 281482"/>
              <a:gd name="connsiteX3" fmla="*/ 274588 w 274588"/>
              <a:gd name="connsiteY3" fmla="*/ 0 h 281482"/>
              <a:gd name="connsiteX0" fmla="*/ 8654 w 274588"/>
              <a:gd name="connsiteY0" fmla="*/ 280569 h 281482"/>
              <a:gd name="connsiteX1" fmla="*/ 34610 w 274588"/>
              <a:gd name="connsiteY1" fmla="*/ 90307 h 281482"/>
              <a:gd name="connsiteX2" fmla="*/ 108046 w 274588"/>
              <a:gd name="connsiteY2" fmla="*/ 34884 h 281482"/>
              <a:gd name="connsiteX3" fmla="*/ 274588 w 274588"/>
              <a:gd name="connsiteY3" fmla="*/ 0 h 281482"/>
              <a:gd name="connsiteX0" fmla="*/ 8654 w 274588"/>
              <a:gd name="connsiteY0" fmla="*/ 280569 h 281482"/>
              <a:gd name="connsiteX1" fmla="*/ 34610 w 274588"/>
              <a:gd name="connsiteY1" fmla="*/ 90307 h 281482"/>
              <a:gd name="connsiteX2" fmla="*/ 108046 w 274588"/>
              <a:gd name="connsiteY2" fmla="*/ 34884 h 281482"/>
              <a:gd name="connsiteX3" fmla="*/ 274588 w 274588"/>
              <a:gd name="connsiteY3" fmla="*/ 0 h 281482"/>
              <a:gd name="connsiteX0" fmla="*/ 0 w 265934"/>
              <a:gd name="connsiteY0" fmla="*/ 280569 h 282688"/>
              <a:gd name="connsiteX1" fmla="*/ 25956 w 265934"/>
              <a:gd name="connsiteY1" fmla="*/ 90307 h 282688"/>
              <a:gd name="connsiteX2" fmla="*/ 99392 w 265934"/>
              <a:gd name="connsiteY2" fmla="*/ 34884 h 282688"/>
              <a:gd name="connsiteX3" fmla="*/ 265934 w 265934"/>
              <a:gd name="connsiteY3" fmla="*/ 0 h 282688"/>
              <a:gd name="connsiteX0" fmla="*/ 4070 w 270004"/>
              <a:gd name="connsiteY0" fmla="*/ 280569 h 280569"/>
              <a:gd name="connsiteX1" fmla="*/ 30026 w 270004"/>
              <a:gd name="connsiteY1" fmla="*/ 90307 h 280569"/>
              <a:gd name="connsiteX2" fmla="*/ 103462 w 270004"/>
              <a:gd name="connsiteY2" fmla="*/ 34884 h 280569"/>
              <a:gd name="connsiteX3" fmla="*/ 270004 w 270004"/>
              <a:gd name="connsiteY3" fmla="*/ 0 h 280569"/>
              <a:gd name="connsiteX0" fmla="*/ 53233 w 257952"/>
              <a:gd name="connsiteY0" fmla="*/ 299699 h 299699"/>
              <a:gd name="connsiteX1" fmla="*/ 17974 w 257952"/>
              <a:gd name="connsiteY1" fmla="*/ 90307 h 299699"/>
              <a:gd name="connsiteX2" fmla="*/ 91410 w 257952"/>
              <a:gd name="connsiteY2" fmla="*/ 34884 h 299699"/>
              <a:gd name="connsiteX3" fmla="*/ 257952 w 257952"/>
              <a:gd name="connsiteY3" fmla="*/ 0 h 299699"/>
              <a:gd name="connsiteX0" fmla="*/ 20950 w 263929"/>
              <a:gd name="connsiteY0" fmla="*/ 334133 h 334133"/>
              <a:gd name="connsiteX1" fmla="*/ 23951 w 263929"/>
              <a:gd name="connsiteY1" fmla="*/ 90307 h 334133"/>
              <a:gd name="connsiteX2" fmla="*/ 97387 w 263929"/>
              <a:gd name="connsiteY2" fmla="*/ 34884 h 334133"/>
              <a:gd name="connsiteX3" fmla="*/ 263929 w 263929"/>
              <a:gd name="connsiteY3" fmla="*/ 0 h 334133"/>
              <a:gd name="connsiteX0" fmla="*/ 28859 w 271838"/>
              <a:gd name="connsiteY0" fmla="*/ 334133 h 334133"/>
              <a:gd name="connsiteX1" fmla="*/ 31860 w 271838"/>
              <a:gd name="connsiteY1" fmla="*/ 90307 h 334133"/>
              <a:gd name="connsiteX2" fmla="*/ 105296 w 271838"/>
              <a:gd name="connsiteY2" fmla="*/ 34884 h 334133"/>
              <a:gd name="connsiteX3" fmla="*/ 271838 w 271838"/>
              <a:gd name="connsiteY3" fmla="*/ 0 h 334133"/>
              <a:gd name="connsiteX0" fmla="*/ 28859 w 271838"/>
              <a:gd name="connsiteY0" fmla="*/ 334133 h 334133"/>
              <a:gd name="connsiteX1" fmla="*/ 31860 w 271838"/>
              <a:gd name="connsiteY1" fmla="*/ 90307 h 334133"/>
              <a:gd name="connsiteX2" fmla="*/ 105296 w 271838"/>
              <a:gd name="connsiteY2" fmla="*/ 34884 h 334133"/>
              <a:gd name="connsiteX3" fmla="*/ 271838 w 271838"/>
              <a:gd name="connsiteY3" fmla="*/ 0 h 334133"/>
              <a:gd name="connsiteX0" fmla="*/ 12038 w 286767"/>
              <a:gd name="connsiteY0" fmla="*/ 261108 h 261108"/>
              <a:gd name="connsiteX1" fmla="*/ 46789 w 286767"/>
              <a:gd name="connsiteY1" fmla="*/ 90307 h 261108"/>
              <a:gd name="connsiteX2" fmla="*/ 120225 w 286767"/>
              <a:gd name="connsiteY2" fmla="*/ 34884 h 261108"/>
              <a:gd name="connsiteX3" fmla="*/ 286767 w 286767"/>
              <a:gd name="connsiteY3" fmla="*/ 0 h 261108"/>
              <a:gd name="connsiteX0" fmla="*/ 4191 w 278920"/>
              <a:gd name="connsiteY0" fmla="*/ 261108 h 261108"/>
              <a:gd name="connsiteX1" fmla="*/ 38942 w 278920"/>
              <a:gd name="connsiteY1" fmla="*/ 90307 h 261108"/>
              <a:gd name="connsiteX2" fmla="*/ 112378 w 278920"/>
              <a:gd name="connsiteY2" fmla="*/ 34884 h 261108"/>
              <a:gd name="connsiteX3" fmla="*/ 278920 w 278920"/>
              <a:gd name="connsiteY3" fmla="*/ 0 h 261108"/>
              <a:gd name="connsiteX0" fmla="*/ 4191 w 278920"/>
              <a:gd name="connsiteY0" fmla="*/ 261108 h 261108"/>
              <a:gd name="connsiteX1" fmla="*/ 38942 w 278920"/>
              <a:gd name="connsiteY1" fmla="*/ 90307 h 261108"/>
              <a:gd name="connsiteX2" fmla="*/ 112378 w 278920"/>
              <a:gd name="connsiteY2" fmla="*/ 34884 h 261108"/>
              <a:gd name="connsiteX3" fmla="*/ 278920 w 278920"/>
              <a:gd name="connsiteY3" fmla="*/ 0 h 261108"/>
              <a:gd name="connsiteX0" fmla="*/ 0 w 274729"/>
              <a:gd name="connsiteY0" fmla="*/ 261108 h 261108"/>
              <a:gd name="connsiteX1" fmla="*/ 34751 w 274729"/>
              <a:gd name="connsiteY1" fmla="*/ 90307 h 261108"/>
              <a:gd name="connsiteX2" fmla="*/ 108187 w 274729"/>
              <a:gd name="connsiteY2" fmla="*/ 34884 h 261108"/>
              <a:gd name="connsiteX3" fmla="*/ 274729 w 274729"/>
              <a:gd name="connsiteY3" fmla="*/ 0 h 261108"/>
              <a:gd name="connsiteX0" fmla="*/ 0 w 274729"/>
              <a:gd name="connsiteY0" fmla="*/ 261108 h 261108"/>
              <a:gd name="connsiteX1" fmla="*/ 34751 w 274729"/>
              <a:gd name="connsiteY1" fmla="*/ 90307 h 261108"/>
              <a:gd name="connsiteX2" fmla="*/ 108187 w 274729"/>
              <a:gd name="connsiteY2" fmla="*/ 34884 h 261108"/>
              <a:gd name="connsiteX3" fmla="*/ 274729 w 274729"/>
              <a:gd name="connsiteY3" fmla="*/ 0 h 261108"/>
              <a:gd name="connsiteX0" fmla="*/ 1831 w 276560"/>
              <a:gd name="connsiteY0" fmla="*/ 261108 h 261108"/>
              <a:gd name="connsiteX1" fmla="*/ 27057 w 276560"/>
              <a:gd name="connsiteY1" fmla="*/ 122057 h 261108"/>
              <a:gd name="connsiteX2" fmla="*/ 110018 w 276560"/>
              <a:gd name="connsiteY2" fmla="*/ 34884 h 261108"/>
              <a:gd name="connsiteX3" fmla="*/ 276560 w 276560"/>
              <a:gd name="connsiteY3" fmla="*/ 0 h 261108"/>
              <a:gd name="connsiteX0" fmla="*/ 0 w 274729"/>
              <a:gd name="connsiteY0" fmla="*/ 261108 h 261108"/>
              <a:gd name="connsiteX1" fmla="*/ 25226 w 274729"/>
              <a:gd name="connsiteY1" fmla="*/ 122057 h 261108"/>
              <a:gd name="connsiteX2" fmla="*/ 108187 w 274729"/>
              <a:gd name="connsiteY2" fmla="*/ 34884 h 261108"/>
              <a:gd name="connsiteX3" fmla="*/ 274729 w 274729"/>
              <a:gd name="connsiteY3" fmla="*/ 0 h 261108"/>
              <a:gd name="connsiteX0" fmla="*/ 0 w 274729"/>
              <a:gd name="connsiteY0" fmla="*/ 261108 h 261108"/>
              <a:gd name="connsiteX1" fmla="*/ 25226 w 274729"/>
              <a:gd name="connsiteY1" fmla="*/ 122057 h 261108"/>
              <a:gd name="connsiteX2" fmla="*/ 108187 w 274729"/>
              <a:gd name="connsiteY2" fmla="*/ 34884 h 261108"/>
              <a:gd name="connsiteX3" fmla="*/ 274729 w 274729"/>
              <a:gd name="connsiteY3" fmla="*/ 0 h 261108"/>
              <a:gd name="connsiteX0" fmla="*/ 0 w 242979"/>
              <a:gd name="connsiteY0" fmla="*/ 254758 h 254758"/>
              <a:gd name="connsiteX1" fmla="*/ 25226 w 242979"/>
              <a:gd name="connsiteY1" fmla="*/ 115707 h 254758"/>
              <a:gd name="connsiteX2" fmla="*/ 108187 w 242979"/>
              <a:gd name="connsiteY2" fmla="*/ 28534 h 254758"/>
              <a:gd name="connsiteX3" fmla="*/ 242979 w 242979"/>
              <a:gd name="connsiteY3" fmla="*/ 0 h 254758"/>
              <a:gd name="connsiteX0" fmla="*/ 0 w 242979"/>
              <a:gd name="connsiteY0" fmla="*/ 254758 h 254758"/>
              <a:gd name="connsiteX1" fmla="*/ 25226 w 242979"/>
              <a:gd name="connsiteY1" fmla="*/ 115707 h 254758"/>
              <a:gd name="connsiteX2" fmla="*/ 108187 w 242979"/>
              <a:gd name="connsiteY2" fmla="*/ 28534 h 254758"/>
              <a:gd name="connsiteX3" fmla="*/ 242979 w 242979"/>
              <a:gd name="connsiteY3" fmla="*/ 0 h 254758"/>
              <a:gd name="connsiteX0" fmla="*/ 0 w 220754"/>
              <a:gd name="connsiteY0" fmla="*/ 257933 h 257933"/>
              <a:gd name="connsiteX1" fmla="*/ 25226 w 220754"/>
              <a:gd name="connsiteY1" fmla="*/ 118882 h 257933"/>
              <a:gd name="connsiteX2" fmla="*/ 108187 w 220754"/>
              <a:gd name="connsiteY2" fmla="*/ 31709 h 257933"/>
              <a:gd name="connsiteX3" fmla="*/ 220754 w 220754"/>
              <a:gd name="connsiteY3" fmla="*/ 0 h 257933"/>
              <a:gd name="connsiteX0" fmla="*/ 0 w 220754"/>
              <a:gd name="connsiteY0" fmla="*/ 257933 h 257933"/>
              <a:gd name="connsiteX1" fmla="*/ 25226 w 220754"/>
              <a:gd name="connsiteY1" fmla="*/ 118882 h 257933"/>
              <a:gd name="connsiteX2" fmla="*/ 108187 w 220754"/>
              <a:gd name="connsiteY2" fmla="*/ 31709 h 257933"/>
              <a:gd name="connsiteX3" fmla="*/ 220754 w 220754"/>
              <a:gd name="connsiteY3" fmla="*/ 0 h 257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54" h="257933">
                <a:moveTo>
                  <a:pt x="0" y="257933"/>
                </a:moveTo>
                <a:cubicBezTo>
                  <a:pt x="3544" y="201114"/>
                  <a:pt x="-3964" y="179367"/>
                  <a:pt x="25226" y="118882"/>
                </a:cubicBezTo>
                <a:cubicBezTo>
                  <a:pt x="46530" y="78183"/>
                  <a:pt x="60752" y="65487"/>
                  <a:pt x="108187" y="31709"/>
                </a:cubicBezTo>
                <a:cubicBezTo>
                  <a:pt x="185026" y="681"/>
                  <a:pt x="158715" y="13758"/>
                  <a:pt x="220754" y="0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C9F69E2-14A5-48B3-B668-96497EF21307}"/>
              </a:ext>
            </a:extLst>
          </p:cNvPr>
          <p:cNvSpPr/>
          <p:nvPr/>
        </p:nvSpPr>
        <p:spPr>
          <a:xfrm>
            <a:off x="4106720" y="3552181"/>
            <a:ext cx="733434" cy="3240588"/>
          </a:xfrm>
          <a:custGeom>
            <a:avLst/>
            <a:gdLst>
              <a:gd name="connsiteX0" fmla="*/ 244736 w 621795"/>
              <a:gd name="connsiteY0" fmla="*/ 3688423 h 3688423"/>
              <a:gd name="connsiteX1" fmla="*/ 542686 w 621795"/>
              <a:gd name="connsiteY1" fmla="*/ 2681555 h 3688423"/>
              <a:gd name="connsiteX2" fmla="*/ 614605 w 621795"/>
              <a:gd name="connsiteY2" fmla="*/ 2270589 h 3688423"/>
              <a:gd name="connsiteX3" fmla="*/ 614605 w 621795"/>
              <a:gd name="connsiteY3" fmla="*/ 1962364 h 3688423"/>
              <a:gd name="connsiteX4" fmla="*/ 573509 w 621795"/>
              <a:gd name="connsiteY4" fmla="*/ 1592495 h 3688423"/>
              <a:gd name="connsiteX5" fmla="*/ 450219 w 621795"/>
              <a:gd name="connsiteY5" fmla="*/ 1345915 h 3688423"/>
              <a:gd name="connsiteX6" fmla="*/ 296106 w 621795"/>
              <a:gd name="connsiteY6" fmla="*/ 1119884 h 3688423"/>
              <a:gd name="connsiteX7" fmla="*/ 111172 w 621795"/>
              <a:gd name="connsiteY7" fmla="*/ 770562 h 3688423"/>
              <a:gd name="connsiteX8" fmla="*/ 28978 w 621795"/>
              <a:gd name="connsiteY8" fmla="*/ 554805 h 3688423"/>
              <a:gd name="connsiteX9" fmla="*/ 8430 w 621795"/>
              <a:gd name="connsiteY9" fmla="*/ 369870 h 3688423"/>
              <a:gd name="connsiteX10" fmla="*/ 8430 w 621795"/>
              <a:gd name="connsiteY10" fmla="*/ 174661 h 3688423"/>
              <a:gd name="connsiteX11" fmla="*/ 111172 w 621795"/>
              <a:gd name="connsiteY11" fmla="*/ 30823 h 3688423"/>
              <a:gd name="connsiteX12" fmla="*/ 296106 w 621795"/>
              <a:gd name="connsiteY12" fmla="*/ 0 h 3688423"/>
              <a:gd name="connsiteX0" fmla="*/ 418331 w 621795"/>
              <a:gd name="connsiteY0" fmla="*/ 3442265 h 3442265"/>
              <a:gd name="connsiteX1" fmla="*/ 542686 w 621795"/>
              <a:gd name="connsiteY1" fmla="*/ 2681555 h 3442265"/>
              <a:gd name="connsiteX2" fmla="*/ 614605 w 621795"/>
              <a:gd name="connsiteY2" fmla="*/ 2270589 h 3442265"/>
              <a:gd name="connsiteX3" fmla="*/ 614605 w 621795"/>
              <a:gd name="connsiteY3" fmla="*/ 1962364 h 3442265"/>
              <a:gd name="connsiteX4" fmla="*/ 573509 w 621795"/>
              <a:gd name="connsiteY4" fmla="*/ 1592495 h 3442265"/>
              <a:gd name="connsiteX5" fmla="*/ 450219 w 621795"/>
              <a:gd name="connsiteY5" fmla="*/ 1345915 h 3442265"/>
              <a:gd name="connsiteX6" fmla="*/ 296106 w 621795"/>
              <a:gd name="connsiteY6" fmla="*/ 1119884 h 3442265"/>
              <a:gd name="connsiteX7" fmla="*/ 111172 w 621795"/>
              <a:gd name="connsiteY7" fmla="*/ 770562 h 3442265"/>
              <a:gd name="connsiteX8" fmla="*/ 28978 w 621795"/>
              <a:gd name="connsiteY8" fmla="*/ 554805 h 3442265"/>
              <a:gd name="connsiteX9" fmla="*/ 8430 w 621795"/>
              <a:gd name="connsiteY9" fmla="*/ 369870 h 3442265"/>
              <a:gd name="connsiteX10" fmla="*/ 8430 w 621795"/>
              <a:gd name="connsiteY10" fmla="*/ 174661 h 3442265"/>
              <a:gd name="connsiteX11" fmla="*/ 111172 w 621795"/>
              <a:gd name="connsiteY11" fmla="*/ 30823 h 3442265"/>
              <a:gd name="connsiteX12" fmla="*/ 296106 w 621795"/>
              <a:gd name="connsiteY12" fmla="*/ 0 h 3442265"/>
              <a:gd name="connsiteX0" fmla="*/ 418331 w 667650"/>
              <a:gd name="connsiteY0" fmla="*/ 3442265 h 3442265"/>
              <a:gd name="connsiteX1" fmla="*/ 658963 w 667650"/>
              <a:gd name="connsiteY1" fmla="*/ 2643368 h 3442265"/>
              <a:gd name="connsiteX2" fmla="*/ 614605 w 667650"/>
              <a:gd name="connsiteY2" fmla="*/ 2270589 h 3442265"/>
              <a:gd name="connsiteX3" fmla="*/ 614605 w 667650"/>
              <a:gd name="connsiteY3" fmla="*/ 1962364 h 3442265"/>
              <a:gd name="connsiteX4" fmla="*/ 573509 w 667650"/>
              <a:gd name="connsiteY4" fmla="*/ 1592495 h 3442265"/>
              <a:gd name="connsiteX5" fmla="*/ 450219 w 667650"/>
              <a:gd name="connsiteY5" fmla="*/ 1345915 h 3442265"/>
              <a:gd name="connsiteX6" fmla="*/ 296106 w 667650"/>
              <a:gd name="connsiteY6" fmla="*/ 1119884 h 3442265"/>
              <a:gd name="connsiteX7" fmla="*/ 111172 w 667650"/>
              <a:gd name="connsiteY7" fmla="*/ 770562 h 3442265"/>
              <a:gd name="connsiteX8" fmla="*/ 28978 w 667650"/>
              <a:gd name="connsiteY8" fmla="*/ 554805 h 3442265"/>
              <a:gd name="connsiteX9" fmla="*/ 8430 w 667650"/>
              <a:gd name="connsiteY9" fmla="*/ 369870 h 3442265"/>
              <a:gd name="connsiteX10" fmla="*/ 8430 w 667650"/>
              <a:gd name="connsiteY10" fmla="*/ 174661 h 3442265"/>
              <a:gd name="connsiteX11" fmla="*/ 111172 w 667650"/>
              <a:gd name="connsiteY11" fmla="*/ 30823 h 3442265"/>
              <a:gd name="connsiteX12" fmla="*/ 296106 w 667650"/>
              <a:gd name="connsiteY12" fmla="*/ 0 h 3442265"/>
              <a:gd name="connsiteX0" fmla="*/ 418331 w 755975"/>
              <a:gd name="connsiteY0" fmla="*/ 3442265 h 3442265"/>
              <a:gd name="connsiteX1" fmla="*/ 658963 w 755975"/>
              <a:gd name="connsiteY1" fmla="*/ 2643368 h 3442265"/>
              <a:gd name="connsiteX2" fmla="*/ 755214 w 755975"/>
              <a:gd name="connsiteY2" fmla="*/ 2190981 h 3442265"/>
              <a:gd name="connsiteX3" fmla="*/ 614605 w 755975"/>
              <a:gd name="connsiteY3" fmla="*/ 1962364 h 3442265"/>
              <a:gd name="connsiteX4" fmla="*/ 573509 w 755975"/>
              <a:gd name="connsiteY4" fmla="*/ 1592495 h 3442265"/>
              <a:gd name="connsiteX5" fmla="*/ 450219 w 755975"/>
              <a:gd name="connsiteY5" fmla="*/ 1345915 h 3442265"/>
              <a:gd name="connsiteX6" fmla="*/ 296106 w 755975"/>
              <a:gd name="connsiteY6" fmla="*/ 1119884 h 3442265"/>
              <a:gd name="connsiteX7" fmla="*/ 111172 w 755975"/>
              <a:gd name="connsiteY7" fmla="*/ 770562 h 3442265"/>
              <a:gd name="connsiteX8" fmla="*/ 28978 w 755975"/>
              <a:gd name="connsiteY8" fmla="*/ 554805 h 3442265"/>
              <a:gd name="connsiteX9" fmla="*/ 8430 w 755975"/>
              <a:gd name="connsiteY9" fmla="*/ 369870 h 3442265"/>
              <a:gd name="connsiteX10" fmla="*/ 8430 w 755975"/>
              <a:gd name="connsiteY10" fmla="*/ 174661 h 3442265"/>
              <a:gd name="connsiteX11" fmla="*/ 111172 w 755975"/>
              <a:gd name="connsiteY11" fmla="*/ 30823 h 3442265"/>
              <a:gd name="connsiteX12" fmla="*/ 296106 w 755975"/>
              <a:gd name="connsiteY12" fmla="*/ 0 h 3442265"/>
              <a:gd name="connsiteX0" fmla="*/ 418331 w 759717"/>
              <a:gd name="connsiteY0" fmla="*/ 3442265 h 3442265"/>
              <a:gd name="connsiteX1" fmla="*/ 658963 w 759717"/>
              <a:gd name="connsiteY1" fmla="*/ 2643368 h 3442265"/>
              <a:gd name="connsiteX2" fmla="*/ 755214 w 759717"/>
              <a:gd name="connsiteY2" fmla="*/ 2190981 h 3442265"/>
              <a:gd name="connsiteX3" fmla="*/ 726339 w 759717"/>
              <a:gd name="connsiteY3" fmla="*/ 1757844 h 3442265"/>
              <a:gd name="connsiteX4" fmla="*/ 573509 w 759717"/>
              <a:gd name="connsiteY4" fmla="*/ 1592495 h 3442265"/>
              <a:gd name="connsiteX5" fmla="*/ 450219 w 759717"/>
              <a:gd name="connsiteY5" fmla="*/ 1345915 h 3442265"/>
              <a:gd name="connsiteX6" fmla="*/ 296106 w 759717"/>
              <a:gd name="connsiteY6" fmla="*/ 1119884 h 3442265"/>
              <a:gd name="connsiteX7" fmla="*/ 111172 w 759717"/>
              <a:gd name="connsiteY7" fmla="*/ 770562 h 3442265"/>
              <a:gd name="connsiteX8" fmla="*/ 28978 w 759717"/>
              <a:gd name="connsiteY8" fmla="*/ 554805 h 3442265"/>
              <a:gd name="connsiteX9" fmla="*/ 8430 w 759717"/>
              <a:gd name="connsiteY9" fmla="*/ 369870 h 3442265"/>
              <a:gd name="connsiteX10" fmla="*/ 8430 w 759717"/>
              <a:gd name="connsiteY10" fmla="*/ 174661 h 3442265"/>
              <a:gd name="connsiteX11" fmla="*/ 111172 w 759717"/>
              <a:gd name="connsiteY11" fmla="*/ 30823 h 3442265"/>
              <a:gd name="connsiteX12" fmla="*/ 296106 w 759717"/>
              <a:gd name="connsiteY12" fmla="*/ 0 h 3442265"/>
              <a:gd name="connsiteX0" fmla="*/ 418331 w 758526"/>
              <a:gd name="connsiteY0" fmla="*/ 3442265 h 3442265"/>
              <a:gd name="connsiteX1" fmla="*/ 658963 w 758526"/>
              <a:gd name="connsiteY1" fmla="*/ 2643368 h 3442265"/>
              <a:gd name="connsiteX2" fmla="*/ 755214 w 758526"/>
              <a:gd name="connsiteY2" fmla="*/ 2190981 h 3442265"/>
              <a:gd name="connsiteX3" fmla="*/ 726339 w 758526"/>
              <a:gd name="connsiteY3" fmla="*/ 1757844 h 3442265"/>
              <a:gd name="connsiteX4" fmla="*/ 630086 w 758526"/>
              <a:gd name="connsiteY4" fmla="*/ 1502775 h 3442265"/>
              <a:gd name="connsiteX5" fmla="*/ 450219 w 758526"/>
              <a:gd name="connsiteY5" fmla="*/ 1345915 h 3442265"/>
              <a:gd name="connsiteX6" fmla="*/ 296106 w 758526"/>
              <a:gd name="connsiteY6" fmla="*/ 1119884 h 3442265"/>
              <a:gd name="connsiteX7" fmla="*/ 111172 w 758526"/>
              <a:gd name="connsiteY7" fmla="*/ 770562 h 3442265"/>
              <a:gd name="connsiteX8" fmla="*/ 28978 w 758526"/>
              <a:gd name="connsiteY8" fmla="*/ 554805 h 3442265"/>
              <a:gd name="connsiteX9" fmla="*/ 8430 w 758526"/>
              <a:gd name="connsiteY9" fmla="*/ 369870 h 3442265"/>
              <a:gd name="connsiteX10" fmla="*/ 8430 w 758526"/>
              <a:gd name="connsiteY10" fmla="*/ 174661 h 3442265"/>
              <a:gd name="connsiteX11" fmla="*/ 111172 w 758526"/>
              <a:gd name="connsiteY11" fmla="*/ 30823 h 3442265"/>
              <a:gd name="connsiteX12" fmla="*/ 296106 w 758526"/>
              <a:gd name="connsiteY12" fmla="*/ 0 h 3442265"/>
              <a:gd name="connsiteX0" fmla="*/ 418331 w 758526"/>
              <a:gd name="connsiteY0" fmla="*/ 3442265 h 3442265"/>
              <a:gd name="connsiteX1" fmla="*/ 658963 w 758526"/>
              <a:gd name="connsiteY1" fmla="*/ 2643368 h 3442265"/>
              <a:gd name="connsiteX2" fmla="*/ 755214 w 758526"/>
              <a:gd name="connsiteY2" fmla="*/ 2190981 h 3442265"/>
              <a:gd name="connsiteX3" fmla="*/ 726339 w 758526"/>
              <a:gd name="connsiteY3" fmla="*/ 1757844 h 3442265"/>
              <a:gd name="connsiteX4" fmla="*/ 630086 w 758526"/>
              <a:gd name="connsiteY4" fmla="*/ 1502775 h 3442265"/>
              <a:gd name="connsiteX5" fmla="*/ 471269 w 758526"/>
              <a:gd name="connsiteY5" fmla="*/ 1218829 h 3442265"/>
              <a:gd name="connsiteX6" fmla="*/ 296106 w 758526"/>
              <a:gd name="connsiteY6" fmla="*/ 1119884 h 3442265"/>
              <a:gd name="connsiteX7" fmla="*/ 111172 w 758526"/>
              <a:gd name="connsiteY7" fmla="*/ 770562 h 3442265"/>
              <a:gd name="connsiteX8" fmla="*/ 28978 w 758526"/>
              <a:gd name="connsiteY8" fmla="*/ 554805 h 3442265"/>
              <a:gd name="connsiteX9" fmla="*/ 8430 w 758526"/>
              <a:gd name="connsiteY9" fmla="*/ 369870 h 3442265"/>
              <a:gd name="connsiteX10" fmla="*/ 8430 w 758526"/>
              <a:gd name="connsiteY10" fmla="*/ 174661 h 3442265"/>
              <a:gd name="connsiteX11" fmla="*/ 111172 w 758526"/>
              <a:gd name="connsiteY11" fmla="*/ 30823 h 3442265"/>
              <a:gd name="connsiteX12" fmla="*/ 296106 w 758526"/>
              <a:gd name="connsiteY12" fmla="*/ 0 h 3442265"/>
              <a:gd name="connsiteX0" fmla="*/ 418331 w 758526"/>
              <a:gd name="connsiteY0" fmla="*/ 3442265 h 3442265"/>
              <a:gd name="connsiteX1" fmla="*/ 658963 w 758526"/>
              <a:gd name="connsiteY1" fmla="*/ 2643368 h 3442265"/>
              <a:gd name="connsiteX2" fmla="*/ 755214 w 758526"/>
              <a:gd name="connsiteY2" fmla="*/ 2190981 h 3442265"/>
              <a:gd name="connsiteX3" fmla="*/ 726339 w 758526"/>
              <a:gd name="connsiteY3" fmla="*/ 1757844 h 3442265"/>
              <a:gd name="connsiteX4" fmla="*/ 630086 w 758526"/>
              <a:gd name="connsiteY4" fmla="*/ 1502775 h 3442265"/>
              <a:gd name="connsiteX5" fmla="*/ 471269 w 758526"/>
              <a:gd name="connsiteY5" fmla="*/ 1218829 h 3442265"/>
              <a:gd name="connsiteX6" fmla="*/ 254701 w 758526"/>
              <a:gd name="connsiteY6" fmla="*/ 983010 h 3442265"/>
              <a:gd name="connsiteX7" fmla="*/ 111172 w 758526"/>
              <a:gd name="connsiteY7" fmla="*/ 770562 h 3442265"/>
              <a:gd name="connsiteX8" fmla="*/ 28978 w 758526"/>
              <a:gd name="connsiteY8" fmla="*/ 554805 h 3442265"/>
              <a:gd name="connsiteX9" fmla="*/ 8430 w 758526"/>
              <a:gd name="connsiteY9" fmla="*/ 369870 h 3442265"/>
              <a:gd name="connsiteX10" fmla="*/ 8430 w 758526"/>
              <a:gd name="connsiteY10" fmla="*/ 174661 h 3442265"/>
              <a:gd name="connsiteX11" fmla="*/ 111172 w 758526"/>
              <a:gd name="connsiteY11" fmla="*/ 30823 h 3442265"/>
              <a:gd name="connsiteX12" fmla="*/ 296106 w 758526"/>
              <a:gd name="connsiteY12" fmla="*/ 0 h 3442265"/>
              <a:gd name="connsiteX0" fmla="*/ 411610 w 751805"/>
              <a:gd name="connsiteY0" fmla="*/ 3442265 h 3442265"/>
              <a:gd name="connsiteX1" fmla="*/ 652242 w 751805"/>
              <a:gd name="connsiteY1" fmla="*/ 2643368 h 3442265"/>
              <a:gd name="connsiteX2" fmla="*/ 748493 w 751805"/>
              <a:gd name="connsiteY2" fmla="*/ 2190981 h 3442265"/>
              <a:gd name="connsiteX3" fmla="*/ 719618 w 751805"/>
              <a:gd name="connsiteY3" fmla="*/ 1757844 h 3442265"/>
              <a:gd name="connsiteX4" fmla="*/ 623365 w 751805"/>
              <a:gd name="connsiteY4" fmla="*/ 1502775 h 3442265"/>
              <a:gd name="connsiteX5" fmla="*/ 464548 w 751805"/>
              <a:gd name="connsiteY5" fmla="*/ 1218829 h 3442265"/>
              <a:gd name="connsiteX6" fmla="*/ 247980 w 751805"/>
              <a:gd name="connsiteY6" fmla="*/ 983010 h 3442265"/>
              <a:gd name="connsiteX7" fmla="*/ 104451 w 751805"/>
              <a:gd name="connsiteY7" fmla="*/ 770562 h 3442265"/>
              <a:gd name="connsiteX8" fmla="*/ 22257 w 751805"/>
              <a:gd name="connsiteY8" fmla="*/ 554805 h 3442265"/>
              <a:gd name="connsiteX9" fmla="*/ 38998 w 751805"/>
              <a:gd name="connsiteY9" fmla="*/ 328492 h 3442265"/>
              <a:gd name="connsiteX10" fmla="*/ 1709 w 751805"/>
              <a:gd name="connsiteY10" fmla="*/ 174661 h 3442265"/>
              <a:gd name="connsiteX11" fmla="*/ 104451 w 751805"/>
              <a:gd name="connsiteY11" fmla="*/ 30823 h 3442265"/>
              <a:gd name="connsiteX12" fmla="*/ 289385 w 751805"/>
              <a:gd name="connsiteY12" fmla="*/ 0 h 3442265"/>
              <a:gd name="connsiteX0" fmla="*/ 411610 w 751805"/>
              <a:gd name="connsiteY0" fmla="*/ 3487984 h 3487984"/>
              <a:gd name="connsiteX1" fmla="*/ 652242 w 751805"/>
              <a:gd name="connsiteY1" fmla="*/ 2689087 h 3487984"/>
              <a:gd name="connsiteX2" fmla="*/ 748493 w 751805"/>
              <a:gd name="connsiteY2" fmla="*/ 2236700 h 3487984"/>
              <a:gd name="connsiteX3" fmla="*/ 719618 w 751805"/>
              <a:gd name="connsiteY3" fmla="*/ 1803563 h 3487984"/>
              <a:gd name="connsiteX4" fmla="*/ 623365 w 751805"/>
              <a:gd name="connsiteY4" fmla="*/ 1548494 h 3487984"/>
              <a:gd name="connsiteX5" fmla="*/ 464548 w 751805"/>
              <a:gd name="connsiteY5" fmla="*/ 1264548 h 3487984"/>
              <a:gd name="connsiteX6" fmla="*/ 247980 w 751805"/>
              <a:gd name="connsiteY6" fmla="*/ 1028729 h 3487984"/>
              <a:gd name="connsiteX7" fmla="*/ 104451 w 751805"/>
              <a:gd name="connsiteY7" fmla="*/ 816281 h 3487984"/>
              <a:gd name="connsiteX8" fmla="*/ 22257 w 751805"/>
              <a:gd name="connsiteY8" fmla="*/ 600524 h 3487984"/>
              <a:gd name="connsiteX9" fmla="*/ 38998 w 751805"/>
              <a:gd name="connsiteY9" fmla="*/ 374211 h 3487984"/>
              <a:gd name="connsiteX10" fmla="*/ 1709 w 751805"/>
              <a:gd name="connsiteY10" fmla="*/ 220380 h 3487984"/>
              <a:gd name="connsiteX11" fmla="*/ 104451 w 751805"/>
              <a:gd name="connsiteY11" fmla="*/ 76542 h 3487984"/>
              <a:gd name="connsiteX12" fmla="*/ 146914 w 751805"/>
              <a:gd name="connsiteY12" fmla="*/ 0 h 3487984"/>
              <a:gd name="connsiteX0" fmla="*/ 411610 w 758088"/>
              <a:gd name="connsiteY0" fmla="*/ 3487984 h 3487984"/>
              <a:gd name="connsiteX1" fmla="*/ 560801 w 758088"/>
              <a:gd name="connsiteY1" fmla="*/ 2997096 h 3487984"/>
              <a:gd name="connsiteX2" fmla="*/ 748493 w 758088"/>
              <a:gd name="connsiteY2" fmla="*/ 2236700 h 3487984"/>
              <a:gd name="connsiteX3" fmla="*/ 719618 w 758088"/>
              <a:gd name="connsiteY3" fmla="*/ 1803563 h 3487984"/>
              <a:gd name="connsiteX4" fmla="*/ 623365 w 758088"/>
              <a:gd name="connsiteY4" fmla="*/ 1548494 h 3487984"/>
              <a:gd name="connsiteX5" fmla="*/ 464548 w 758088"/>
              <a:gd name="connsiteY5" fmla="*/ 1264548 h 3487984"/>
              <a:gd name="connsiteX6" fmla="*/ 247980 w 758088"/>
              <a:gd name="connsiteY6" fmla="*/ 1028729 h 3487984"/>
              <a:gd name="connsiteX7" fmla="*/ 104451 w 758088"/>
              <a:gd name="connsiteY7" fmla="*/ 816281 h 3487984"/>
              <a:gd name="connsiteX8" fmla="*/ 22257 w 758088"/>
              <a:gd name="connsiteY8" fmla="*/ 600524 h 3487984"/>
              <a:gd name="connsiteX9" fmla="*/ 38998 w 758088"/>
              <a:gd name="connsiteY9" fmla="*/ 374211 h 3487984"/>
              <a:gd name="connsiteX10" fmla="*/ 1709 w 758088"/>
              <a:gd name="connsiteY10" fmla="*/ 220380 h 3487984"/>
              <a:gd name="connsiteX11" fmla="*/ 104451 w 758088"/>
              <a:gd name="connsiteY11" fmla="*/ 76542 h 3487984"/>
              <a:gd name="connsiteX12" fmla="*/ 146914 w 758088"/>
              <a:gd name="connsiteY12" fmla="*/ 0 h 3487984"/>
              <a:gd name="connsiteX0" fmla="*/ 411610 w 730265"/>
              <a:gd name="connsiteY0" fmla="*/ 3487984 h 3487984"/>
              <a:gd name="connsiteX1" fmla="*/ 560801 w 730265"/>
              <a:gd name="connsiteY1" fmla="*/ 2997096 h 3487984"/>
              <a:gd name="connsiteX2" fmla="*/ 709991 w 730265"/>
              <a:gd name="connsiteY2" fmla="*/ 2434018 h 3487984"/>
              <a:gd name="connsiteX3" fmla="*/ 719618 w 730265"/>
              <a:gd name="connsiteY3" fmla="*/ 1803563 h 3487984"/>
              <a:gd name="connsiteX4" fmla="*/ 623365 w 730265"/>
              <a:gd name="connsiteY4" fmla="*/ 1548494 h 3487984"/>
              <a:gd name="connsiteX5" fmla="*/ 464548 w 730265"/>
              <a:gd name="connsiteY5" fmla="*/ 1264548 h 3487984"/>
              <a:gd name="connsiteX6" fmla="*/ 247980 w 730265"/>
              <a:gd name="connsiteY6" fmla="*/ 1028729 h 3487984"/>
              <a:gd name="connsiteX7" fmla="*/ 104451 w 730265"/>
              <a:gd name="connsiteY7" fmla="*/ 816281 h 3487984"/>
              <a:gd name="connsiteX8" fmla="*/ 22257 w 730265"/>
              <a:gd name="connsiteY8" fmla="*/ 600524 h 3487984"/>
              <a:gd name="connsiteX9" fmla="*/ 38998 w 730265"/>
              <a:gd name="connsiteY9" fmla="*/ 374211 h 3487984"/>
              <a:gd name="connsiteX10" fmla="*/ 1709 w 730265"/>
              <a:gd name="connsiteY10" fmla="*/ 220380 h 3487984"/>
              <a:gd name="connsiteX11" fmla="*/ 104451 w 730265"/>
              <a:gd name="connsiteY11" fmla="*/ 76542 h 3487984"/>
              <a:gd name="connsiteX12" fmla="*/ 146914 w 730265"/>
              <a:gd name="connsiteY12" fmla="*/ 0 h 3487984"/>
              <a:gd name="connsiteX0" fmla="*/ 411610 w 748798"/>
              <a:gd name="connsiteY0" fmla="*/ 3487984 h 3487984"/>
              <a:gd name="connsiteX1" fmla="*/ 560801 w 748798"/>
              <a:gd name="connsiteY1" fmla="*/ 2997096 h 3487984"/>
              <a:gd name="connsiteX2" fmla="*/ 709991 w 748798"/>
              <a:gd name="connsiteY2" fmla="*/ 2434018 h 3487984"/>
              <a:gd name="connsiteX3" fmla="*/ 743681 w 748798"/>
              <a:gd name="connsiteY3" fmla="*/ 2000881 h 3487984"/>
              <a:gd name="connsiteX4" fmla="*/ 623365 w 748798"/>
              <a:gd name="connsiteY4" fmla="*/ 1548494 h 3487984"/>
              <a:gd name="connsiteX5" fmla="*/ 464548 w 748798"/>
              <a:gd name="connsiteY5" fmla="*/ 1264548 h 3487984"/>
              <a:gd name="connsiteX6" fmla="*/ 247980 w 748798"/>
              <a:gd name="connsiteY6" fmla="*/ 1028729 h 3487984"/>
              <a:gd name="connsiteX7" fmla="*/ 104451 w 748798"/>
              <a:gd name="connsiteY7" fmla="*/ 816281 h 3487984"/>
              <a:gd name="connsiteX8" fmla="*/ 22257 w 748798"/>
              <a:gd name="connsiteY8" fmla="*/ 600524 h 3487984"/>
              <a:gd name="connsiteX9" fmla="*/ 38998 w 748798"/>
              <a:gd name="connsiteY9" fmla="*/ 374211 h 3487984"/>
              <a:gd name="connsiteX10" fmla="*/ 1709 w 748798"/>
              <a:gd name="connsiteY10" fmla="*/ 220380 h 3487984"/>
              <a:gd name="connsiteX11" fmla="*/ 104451 w 748798"/>
              <a:gd name="connsiteY11" fmla="*/ 76542 h 3487984"/>
              <a:gd name="connsiteX12" fmla="*/ 146914 w 748798"/>
              <a:gd name="connsiteY12" fmla="*/ 0 h 3487984"/>
              <a:gd name="connsiteX0" fmla="*/ 411610 w 748132"/>
              <a:gd name="connsiteY0" fmla="*/ 3487984 h 3487984"/>
              <a:gd name="connsiteX1" fmla="*/ 560801 w 748132"/>
              <a:gd name="connsiteY1" fmla="*/ 2997096 h 3487984"/>
              <a:gd name="connsiteX2" fmla="*/ 709991 w 748132"/>
              <a:gd name="connsiteY2" fmla="*/ 2434018 h 3487984"/>
              <a:gd name="connsiteX3" fmla="*/ 743681 w 748132"/>
              <a:gd name="connsiteY3" fmla="*/ 2000881 h 3487984"/>
              <a:gd name="connsiteX4" fmla="*/ 632989 w 748132"/>
              <a:gd name="connsiteY4" fmla="*/ 1529243 h 3487984"/>
              <a:gd name="connsiteX5" fmla="*/ 464548 w 748132"/>
              <a:gd name="connsiteY5" fmla="*/ 1264548 h 3487984"/>
              <a:gd name="connsiteX6" fmla="*/ 247980 w 748132"/>
              <a:gd name="connsiteY6" fmla="*/ 1028729 h 3487984"/>
              <a:gd name="connsiteX7" fmla="*/ 104451 w 748132"/>
              <a:gd name="connsiteY7" fmla="*/ 816281 h 3487984"/>
              <a:gd name="connsiteX8" fmla="*/ 22257 w 748132"/>
              <a:gd name="connsiteY8" fmla="*/ 600524 h 3487984"/>
              <a:gd name="connsiteX9" fmla="*/ 38998 w 748132"/>
              <a:gd name="connsiteY9" fmla="*/ 374211 h 3487984"/>
              <a:gd name="connsiteX10" fmla="*/ 1709 w 748132"/>
              <a:gd name="connsiteY10" fmla="*/ 220380 h 3487984"/>
              <a:gd name="connsiteX11" fmla="*/ 104451 w 748132"/>
              <a:gd name="connsiteY11" fmla="*/ 76542 h 3487984"/>
              <a:gd name="connsiteX12" fmla="*/ 146914 w 748132"/>
              <a:gd name="connsiteY12" fmla="*/ 0 h 3487984"/>
              <a:gd name="connsiteX0" fmla="*/ 411161 w 747683"/>
              <a:gd name="connsiteY0" fmla="*/ 3487984 h 3487984"/>
              <a:gd name="connsiteX1" fmla="*/ 560352 w 747683"/>
              <a:gd name="connsiteY1" fmla="*/ 2997096 h 3487984"/>
              <a:gd name="connsiteX2" fmla="*/ 709542 w 747683"/>
              <a:gd name="connsiteY2" fmla="*/ 2434018 h 3487984"/>
              <a:gd name="connsiteX3" fmla="*/ 743232 w 747683"/>
              <a:gd name="connsiteY3" fmla="*/ 2000881 h 3487984"/>
              <a:gd name="connsiteX4" fmla="*/ 632540 w 747683"/>
              <a:gd name="connsiteY4" fmla="*/ 1529243 h 3487984"/>
              <a:gd name="connsiteX5" fmla="*/ 464099 w 747683"/>
              <a:gd name="connsiteY5" fmla="*/ 1264548 h 3487984"/>
              <a:gd name="connsiteX6" fmla="*/ 247531 w 747683"/>
              <a:gd name="connsiteY6" fmla="*/ 1028729 h 3487984"/>
              <a:gd name="connsiteX7" fmla="*/ 104002 w 747683"/>
              <a:gd name="connsiteY7" fmla="*/ 816281 h 3487984"/>
              <a:gd name="connsiteX8" fmla="*/ 21808 w 747683"/>
              <a:gd name="connsiteY8" fmla="*/ 600524 h 3487984"/>
              <a:gd name="connsiteX9" fmla="*/ 45270 w 747683"/>
              <a:gd name="connsiteY9" fmla="*/ 403087 h 3487984"/>
              <a:gd name="connsiteX10" fmla="*/ 1260 w 747683"/>
              <a:gd name="connsiteY10" fmla="*/ 220380 h 3487984"/>
              <a:gd name="connsiteX11" fmla="*/ 104002 w 747683"/>
              <a:gd name="connsiteY11" fmla="*/ 76542 h 3487984"/>
              <a:gd name="connsiteX12" fmla="*/ 146465 w 747683"/>
              <a:gd name="connsiteY12" fmla="*/ 0 h 3487984"/>
              <a:gd name="connsiteX0" fmla="*/ 411310 w 747832"/>
              <a:gd name="connsiteY0" fmla="*/ 3487984 h 3487984"/>
              <a:gd name="connsiteX1" fmla="*/ 560501 w 747832"/>
              <a:gd name="connsiteY1" fmla="*/ 2997096 h 3487984"/>
              <a:gd name="connsiteX2" fmla="*/ 709691 w 747832"/>
              <a:gd name="connsiteY2" fmla="*/ 2434018 h 3487984"/>
              <a:gd name="connsiteX3" fmla="*/ 743381 w 747832"/>
              <a:gd name="connsiteY3" fmla="*/ 2000881 h 3487984"/>
              <a:gd name="connsiteX4" fmla="*/ 632689 w 747832"/>
              <a:gd name="connsiteY4" fmla="*/ 1529243 h 3487984"/>
              <a:gd name="connsiteX5" fmla="*/ 464248 w 747832"/>
              <a:gd name="connsiteY5" fmla="*/ 1264548 h 3487984"/>
              <a:gd name="connsiteX6" fmla="*/ 247680 w 747832"/>
              <a:gd name="connsiteY6" fmla="*/ 1028729 h 3487984"/>
              <a:gd name="connsiteX7" fmla="*/ 104151 w 747832"/>
              <a:gd name="connsiteY7" fmla="*/ 816281 h 3487984"/>
              <a:gd name="connsiteX8" fmla="*/ 21957 w 747832"/>
              <a:gd name="connsiteY8" fmla="*/ 600524 h 3487984"/>
              <a:gd name="connsiteX9" fmla="*/ 45419 w 747832"/>
              <a:gd name="connsiteY9" fmla="*/ 403087 h 3487984"/>
              <a:gd name="connsiteX10" fmla="*/ 1409 w 747832"/>
              <a:gd name="connsiteY10" fmla="*/ 220380 h 3487984"/>
              <a:gd name="connsiteX11" fmla="*/ 104151 w 747832"/>
              <a:gd name="connsiteY11" fmla="*/ 76542 h 3487984"/>
              <a:gd name="connsiteX12" fmla="*/ 146614 w 747832"/>
              <a:gd name="connsiteY12" fmla="*/ 0 h 3487984"/>
              <a:gd name="connsiteX0" fmla="*/ 411291 w 747813"/>
              <a:gd name="connsiteY0" fmla="*/ 3487984 h 3487984"/>
              <a:gd name="connsiteX1" fmla="*/ 560482 w 747813"/>
              <a:gd name="connsiteY1" fmla="*/ 2997096 h 3487984"/>
              <a:gd name="connsiteX2" fmla="*/ 709672 w 747813"/>
              <a:gd name="connsiteY2" fmla="*/ 2434018 h 3487984"/>
              <a:gd name="connsiteX3" fmla="*/ 743362 w 747813"/>
              <a:gd name="connsiteY3" fmla="*/ 2000881 h 3487984"/>
              <a:gd name="connsiteX4" fmla="*/ 632670 w 747813"/>
              <a:gd name="connsiteY4" fmla="*/ 1529243 h 3487984"/>
              <a:gd name="connsiteX5" fmla="*/ 464229 w 747813"/>
              <a:gd name="connsiteY5" fmla="*/ 1264548 h 3487984"/>
              <a:gd name="connsiteX6" fmla="*/ 247661 w 747813"/>
              <a:gd name="connsiteY6" fmla="*/ 1028729 h 3487984"/>
              <a:gd name="connsiteX7" fmla="*/ 104132 w 747813"/>
              <a:gd name="connsiteY7" fmla="*/ 816281 h 3487984"/>
              <a:gd name="connsiteX8" fmla="*/ 21938 w 747813"/>
              <a:gd name="connsiteY8" fmla="*/ 600524 h 3487984"/>
              <a:gd name="connsiteX9" fmla="*/ 45700 w 747813"/>
              <a:gd name="connsiteY9" fmla="*/ 412713 h 3487984"/>
              <a:gd name="connsiteX10" fmla="*/ 1390 w 747813"/>
              <a:gd name="connsiteY10" fmla="*/ 220380 h 3487984"/>
              <a:gd name="connsiteX11" fmla="*/ 104132 w 747813"/>
              <a:gd name="connsiteY11" fmla="*/ 76542 h 3487984"/>
              <a:gd name="connsiteX12" fmla="*/ 146595 w 747813"/>
              <a:gd name="connsiteY12" fmla="*/ 0 h 3487984"/>
              <a:gd name="connsiteX0" fmla="*/ 434216 w 747813"/>
              <a:gd name="connsiteY0" fmla="*/ 3452892 h 3452892"/>
              <a:gd name="connsiteX1" fmla="*/ 560482 w 747813"/>
              <a:gd name="connsiteY1" fmla="*/ 2997096 h 3452892"/>
              <a:gd name="connsiteX2" fmla="*/ 709672 w 747813"/>
              <a:gd name="connsiteY2" fmla="*/ 2434018 h 3452892"/>
              <a:gd name="connsiteX3" fmla="*/ 743362 w 747813"/>
              <a:gd name="connsiteY3" fmla="*/ 2000881 h 3452892"/>
              <a:gd name="connsiteX4" fmla="*/ 632670 w 747813"/>
              <a:gd name="connsiteY4" fmla="*/ 1529243 h 3452892"/>
              <a:gd name="connsiteX5" fmla="*/ 464229 w 747813"/>
              <a:gd name="connsiteY5" fmla="*/ 1264548 h 3452892"/>
              <a:gd name="connsiteX6" fmla="*/ 247661 w 747813"/>
              <a:gd name="connsiteY6" fmla="*/ 1028729 h 3452892"/>
              <a:gd name="connsiteX7" fmla="*/ 104132 w 747813"/>
              <a:gd name="connsiteY7" fmla="*/ 816281 h 3452892"/>
              <a:gd name="connsiteX8" fmla="*/ 21938 w 747813"/>
              <a:gd name="connsiteY8" fmla="*/ 600524 h 3452892"/>
              <a:gd name="connsiteX9" fmla="*/ 45700 w 747813"/>
              <a:gd name="connsiteY9" fmla="*/ 412713 h 3452892"/>
              <a:gd name="connsiteX10" fmla="*/ 1390 w 747813"/>
              <a:gd name="connsiteY10" fmla="*/ 220380 h 3452892"/>
              <a:gd name="connsiteX11" fmla="*/ 104132 w 747813"/>
              <a:gd name="connsiteY11" fmla="*/ 76542 h 3452892"/>
              <a:gd name="connsiteX12" fmla="*/ 146595 w 747813"/>
              <a:gd name="connsiteY12" fmla="*/ 0 h 3452892"/>
              <a:gd name="connsiteX0" fmla="*/ 434216 w 747362"/>
              <a:gd name="connsiteY0" fmla="*/ 3452892 h 3452892"/>
              <a:gd name="connsiteX1" fmla="*/ 583441 w 747362"/>
              <a:gd name="connsiteY1" fmla="*/ 2989342 h 3452892"/>
              <a:gd name="connsiteX2" fmla="*/ 709672 w 747362"/>
              <a:gd name="connsiteY2" fmla="*/ 2434018 h 3452892"/>
              <a:gd name="connsiteX3" fmla="*/ 743362 w 747362"/>
              <a:gd name="connsiteY3" fmla="*/ 2000881 h 3452892"/>
              <a:gd name="connsiteX4" fmla="*/ 632670 w 747362"/>
              <a:gd name="connsiteY4" fmla="*/ 1529243 h 3452892"/>
              <a:gd name="connsiteX5" fmla="*/ 464229 w 747362"/>
              <a:gd name="connsiteY5" fmla="*/ 1264548 h 3452892"/>
              <a:gd name="connsiteX6" fmla="*/ 247661 w 747362"/>
              <a:gd name="connsiteY6" fmla="*/ 1028729 h 3452892"/>
              <a:gd name="connsiteX7" fmla="*/ 104132 w 747362"/>
              <a:gd name="connsiteY7" fmla="*/ 816281 h 3452892"/>
              <a:gd name="connsiteX8" fmla="*/ 21938 w 747362"/>
              <a:gd name="connsiteY8" fmla="*/ 600524 h 3452892"/>
              <a:gd name="connsiteX9" fmla="*/ 45700 w 747362"/>
              <a:gd name="connsiteY9" fmla="*/ 412713 h 3452892"/>
              <a:gd name="connsiteX10" fmla="*/ 1390 w 747362"/>
              <a:gd name="connsiteY10" fmla="*/ 220380 h 3452892"/>
              <a:gd name="connsiteX11" fmla="*/ 104132 w 747362"/>
              <a:gd name="connsiteY11" fmla="*/ 76542 h 3452892"/>
              <a:gd name="connsiteX12" fmla="*/ 146595 w 747362"/>
              <a:gd name="connsiteY12" fmla="*/ 0 h 3452892"/>
              <a:gd name="connsiteX0" fmla="*/ 434216 w 749761"/>
              <a:gd name="connsiteY0" fmla="*/ 3452892 h 3452892"/>
              <a:gd name="connsiteX1" fmla="*/ 583441 w 749761"/>
              <a:gd name="connsiteY1" fmla="*/ 2989342 h 3452892"/>
              <a:gd name="connsiteX2" fmla="*/ 719966 w 749761"/>
              <a:gd name="connsiteY2" fmla="*/ 2430542 h 3452892"/>
              <a:gd name="connsiteX3" fmla="*/ 743362 w 749761"/>
              <a:gd name="connsiteY3" fmla="*/ 2000881 h 3452892"/>
              <a:gd name="connsiteX4" fmla="*/ 632670 w 749761"/>
              <a:gd name="connsiteY4" fmla="*/ 1529243 h 3452892"/>
              <a:gd name="connsiteX5" fmla="*/ 464229 w 749761"/>
              <a:gd name="connsiteY5" fmla="*/ 1264548 h 3452892"/>
              <a:gd name="connsiteX6" fmla="*/ 247661 w 749761"/>
              <a:gd name="connsiteY6" fmla="*/ 1028729 h 3452892"/>
              <a:gd name="connsiteX7" fmla="*/ 104132 w 749761"/>
              <a:gd name="connsiteY7" fmla="*/ 816281 h 3452892"/>
              <a:gd name="connsiteX8" fmla="*/ 21938 w 749761"/>
              <a:gd name="connsiteY8" fmla="*/ 600524 h 3452892"/>
              <a:gd name="connsiteX9" fmla="*/ 45700 w 749761"/>
              <a:gd name="connsiteY9" fmla="*/ 412713 h 3452892"/>
              <a:gd name="connsiteX10" fmla="*/ 1390 w 749761"/>
              <a:gd name="connsiteY10" fmla="*/ 220380 h 3452892"/>
              <a:gd name="connsiteX11" fmla="*/ 104132 w 749761"/>
              <a:gd name="connsiteY11" fmla="*/ 76542 h 3452892"/>
              <a:gd name="connsiteX12" fmla="*/ 146595 w 749761"/>
              <a:gd name="connsiteY12" fmla="*/ 0 h 3452892"/>
              <a:gd name="connsiteX0" fmla="*/ 434216 w 746626"/>
              <a:gd name="connsiteY0" fmla="*/ 3452892 h 3452892"/>
              <a:gd name="connsiteX1" fmla="*/ 583441 w 746626"/>
              <a:gd name="connsiteY1" fmla="*/ 2989342 h 3452892"/>
              <a:gd name="connsiteX2" fmla="*/ 719966 w 746626"/>
              <a:gd name="connsiteY2" fmla="*/ 2430542 h 3452892"/>
              <a:gd name="connsiteX3" fmla="*/ 743362 w 746626"/>
              <a:gd name="connsiteY3" fmla="*/ 2000881 h 3452892"/>
              <a:gd name="connsiteX4" fmla="*/ 675516 w 746626"/>
              <a:gd name="connsiteY4" fmla="*/ 1703467 h 3452892"/>
              <a:gd name="connsiteX5" fmla="*/ 464229 w 746626"/>
              <a:gd name="connsiteY5" fmla="*/ 1264548 h 3452892"/>
              <a:gd name="connsiteX6" fmla="*/ 247661 w 746626"/>
              <a:gd name="connsiteY6" fmla="*/ 1028729 h 3452892"/>
              <a:gd name="connsiteX7" fmla="*/ 104132 w 746626"/>
              <a:gd name="connsiteY7" fmla="*/ 816281 h 3452892"/>
              <a:gd name="connsiteX8" fmla="*/ 21938 w 746626"/>
              <a:gd name="connsiteY8" fmla="*/ 600524 h 3452892"/>
              <a:gd name="connsiteX9" fmla="*/ 45700 w 746626"/>
              <a:gd name="connsiteY9" fmla="*/ 412713 h 3452892"/>
              <a:gd name="connsiteX10" fmla="*/ 1390 w 746626"/>
              <a:gd name="connsiteY10" fmla="*/ 220380 h 3452892"/>
              <a:gd name="connsiteX11" fmla="*/ 104132 w 746626"/>
              <a:gd name="connsiteY11" fmla="*/ 76542 h 3452892"/>
              <a:gd name="connsiteX12" fmla="*/ 146595 w 746626"/>
              <a:gd name="connsiteY12" fmla="*/ 0 h 3452892"/>
              <a:gd name="connsiteX0" fmla="*/ 434216 w 746626"/>
              <a:gd name="connsiteY0" fmla="*/ 3452892 h 3452892"/>
              <a:gd name="connsiteX1" fmla="*/ 583441 w 746626"/>
              <a:gd name="connsiteY1" fmla="*/ 2989342 h 3452892"/>
              <a:gd name="connsiteX2" fmla="*/ 719966 w 746626"/>
              <a:gd name="connsiteY2" fmla="*/ 2430542 h 3452892"/>
              <a:gd name="connsiteX3" fmla="*/ 743362 w 746626"/>
              <a:gd name="connsiteY3" fmla="*/ 2000881 h 3452892"/>
              <a:gd name="connsiteX4" fmla="*/ 675516 w 746626"/>
              <a:gd name="connsiteY4" fmla="*/ 1703467 h 3452892"/>
              <a:gd name="connsiteX5" fmla="*/ 464229 w 746626"/>
              <a:gd name="connsiteY5" fmla="*/ 1264548 h 3452892"/>
              <a:gd name="connsiteX6" fmla="*/ 247661 w 746626"/>
              <a:gd name="connsiteY6" fmla="*/ 1028729 h 3452892"/>
              <a:gd name="connsiteX7" fmla="*/ 104132 w 746626"/>
              <a:gd name="connsiteY7" fmla="*/ 816281 h 3452892"/>
              <a:gd name="connsiteX8" fmla="*/ 21938 w 746626"/>
              <a:gd name="connsiteY8" fmla="*/ 600524 h 3452892"/>
              <a:gd name="connsiteX9" fmla="*/ 45700 w 746626"/>
              <a:gd name="connsiteY9" fmla="*/ 412713 h 3452892"/>
              <a:gd name="connsiteX10" fmla="*/ 1390 w 746626"/>
              <a:gd name="connsiteY10" fmla="*/ 220380 h 3452892"/>
              <a:gd name="connsiteX11" fmla="*/ 104132 w 746626"/>
              <a:gd name="connsiteY11" fmla="*/ 76542 h 3452892"/>
              <a:gd name="connsiteX12" fmla="*/ 146595 w 746626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464229 w 745249"/>
              <a:gd name="connsiteY5" fmla="*/ 1264548 h 3452892"/>
              <a:gd name="connsiteX6" fmla="*/ 247661 w 745249"/>
              <a:gd name="connsiteY6" fmla="*/ 1028729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247661 w 745249"/>
              <a:gd name="connsiteY6" fmla="*/ 1028729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247661 w 745249"/>
              <a:gd name="connsiteY6" fmla="*/ 1028729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377067 w 745249"/>
              <a:gd name="connsiteY6" fmla="*/ 1157367 h 3452892"/>
              <a:gd name="connsiteX7" fmla="*/ 104132 w 745249"/>
              <a:gd name="connsiteY7" fmla="*/ 816281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216 w 745249"/>
              <a:gd name="connsiteY0" fmla="*/ 3452892 h 3452892"/>
              <a:gd name="connsiteX1" fmla="*/ 583441 w 745249"/>
              <a:gd name="connsiteY1" fmla="*/ 2989342 h 3452892"/>
              <a:gd name="connsiteX2" fmla="*/ 719966 w 745249"/>
              <a:gd name="connsiteY2" fmla="*/ 2430542 h 3452892"/>
              <a:gd name="connsiteX3" fmla="*/ 743362 w 745249"/>
              <a:gd name="connsiteY3" fmla="*/ 2000881 h 3452892"/>
              <a:gd name="connsiteX4" fmla="*/ 694566 w 745249"/>
              <a:gd name="connsiteY4" fmla="*/ 1728867 h 3452892"/>
              <a:gd name="connsiteX5" fmla="*/ 573917 w 745249"/>
              <a:gd name="connsiteY5" fmla="*/ 1427242 h 3452892"/>
              <a:gd name="connsiteX6" fmla="*/ 377067 w 745249"/>
              <a:gd name="connsiteY6" fmla="*/ 1157367 h 3452892"/>
              <a:gd name="connsiteX7" fmla="*/ 186567 w 745249"/>
              <a:gd name="connsiteY7" fmla="*/ 957342 h 3452892"/>
              <a:gd name="connsiteX8" fmla="*/ 21938 w 745249"/>
              <a:gd name="connsiteY8" fmla="*/ 600524 h 3452892"/>
              <a:gd name="connsiteX9" fmla="*/ 45700 w 745249"/>
              <a:gd name="connsiteY9" fmla="*/ 412713 h 3452892"/>
              <a:gd name="connsiteX10" fmla="*/ 1390 w 745249"/>
              <a:gd name="connsiteY10" fmla="*/ 220380 h 3452892"/>
              <a:gd name="connsiteX11" fmla="*/ 104132 w 745249"/>
              <a:gd name="connsiteY11" fmla="*/ 76542 h 3452892"/>
              <a:gd name="connsiteX12" fmla="*/ 146595 w 745249"/>
              <a:gd name="connsiteY12" fmla="*/ 0 h 3452892"/>
              <a:gd name="connsiteX0" fmla="*/ 434157 w 745190"/>
              <a:gd name="connsiteY0" fmla="*/ 3452892 h 3452892"/>
              <a:gd name="connsiteX1" fmla="*/ 583382 w 745190"/>
              <a:gd name="connsiteY1" fmla="*/ 2989342 h 3452892"/>
              <a:gd name="connsiteX2" fmla="*/ 719907 w 745190"/>
              <a:gd name="connsiteY2" fmla="*/ 2430542 h 3452892"/>
              <a:gd name="connsiteX3" fmla="*/ 743303 w 745190"/>
              <a:gd name="connsiteY3" fmla="*/ 2000881 h 3452892"/>
              <a:gd name="connsiteX4" fmla="*/ 694507 w 745190"/>
              <a:gd name="connsiteY4" fmla="*/ 1728867 h 3452892"/>
              <a:gd name="connsiteX5" fmla="*/ 573858 w 745190"/>
              <a:gd name="connsiteY5" fmla="*/ 1427242 h 3452892"/>
              <a:gd name="connsiteX6" fmla="*/ 377008 w 745190"/>
              <a:gd name="connsiteY6" fmla="*/ 1157367 h 3452892"/>
              <a:gd name="connsiteX7" fmla="*/ 186508 w 745190"/>
              <a:gd name="connsiteY7" fmla="*/ 957342 h 3452892"/>
              <a:gd name="connsiteX8" fmla="*/ 45660 w 745190"/>
              <a:gd name="connsiteY8" fmla="*/ 671592 h 3452892"/>
              <a:gd name="connsiteX9" fmla="*/ 45641 w 745190"/>
              <a:gd name="connsiteY9" fmla="*/ 412713 h 3452892"/>
              <a:gd name="connsiteX10" fmla="*/ 1331 w 745190"/>
              <a:gd name="connsiteY10" fmla="*/ 220380 h 3452892"/>
              <a:gd name="connsiteX11" fmla="*/ 104073 w 745190"/>
              <a:gd name="connsiteY11" fmla="*/ 76542 h 3452892"/>
              <a:gd name="connsiteX12" fmla="*/ 146536 w 745190"/>
              <a:gd name="connsiteY12" fmla="*/ 0 h 3452892"/>
              <a:gd name="connsiteX0" fmla="*/ 481032 w 792065"/>
              <a:gd name="connsiteY0" fmla="*/ 3452892 h 3452892"/>
              <a:gd name="connsiteX1" fmla="*/ 630257 w 792065"/>
              <a:gd name="connsiteY1" fmla="*/ 2989342 h 3452892"/>
              <a:gd name="connsiteX2" fmla="*/ 766782 w 792065"/>
              <a:gd name="connsiteY2" fmla="*/ 2430542 h 3452892"/>
              <a:gd name="connsiteX3" fmla="*/ 790178 w 792065"/>
              <a:gd name="connsiteY3" fmla="*/ 2000881 h 3452892"/>
              <a:gd name="connsiteX4" fmla="*/ 741382 w 792065"/>
              <a:gd name="connsiteY4" fmla="*/ 1728867 h 3452892"/>
              <a:gd name="connsiteX5" fmla="*/ 620733 w 792065"/>
              <a:gd name="connsiteY5" fmla="*/ 1427242 h 3452892"/>
              <a:gd name="connsiteX6" fmla="*/ 423883 w 792065"/>
              <a:gd name="connsiteY6" fmla="*/ 1157367 h 3452892"/>
              <a:gd name="connsiteX7" fmla="*/ 233383 w 792065"/>
              <a:gd name="connsiteY7" fmla="*/ 957342 h 3452892"/>
              <a:gd name="connsiteX8" fmla="*/ 92535 w 792065"/>
              <a:gd name="connsiteY8" fmla="*/ 671592 h 3452892"/>
              <a:gd name="connsiteX9" fmla="*/ 1156 w 792065"/>
              <a:gd name="connsiteY9" fmla="*/ 474742 h 3452892"/>
              <a:gd name="connsiteX10" fmla="*/ 48206 w 792065"/>
              <a:gd name="connsiteY10" fmla="*/ 220380 h 3452892"/>
              <a:gd name="connsiteX11" fmla="*/ 150948 w 792065"/>
              <a:gd name="connsiteY11" fmla="*/ 76542 h 3452892"/>
              <a:gd name="connsiteX12" fmla="*/ 193411 w 792065"/>
              <a:gd name="connsiteY12" fmla="*/ 0 h 3452892"/>
              <a:gd name="connsiteX0" fmla="*/ 494857 w 805890"/>
              <a:gd name="connsiteY0" fmla="*/ 3452892 h 3452892"/>
              <a:gd name="connsiteX1" fmla="*/ 644082 w 805890"/>
              <a:gd name="connsiteY1" fmla="*/ 2989342 h 3452892"/>
              <a:gd name="connsiteX2" fmla="*/ 780607 w 805890"/>
              <a:gd name="connsiteY2" fmla="*/ 2430542 h 3452892"/>
              <a:gd name="connsiteX3" fmla="*/ 804003 w 805890"/>
              <a:gd name="connsiteY3" fmla="*/ 2000881 h 3452892"/>
              <a:gd name="connsiteX4" fmla="*/ 755207 w 805890"/>
              <a:gd name="connsiteY4" fmla="*/ 1728867 h 3452892"/>
              <a:gd name="connsiteX5" fmla="*/ 634558 w 805890"/>
              <a:gd name="connsiteY5" fmla="*/ 1427242 h 3452892"/>
              <a:gd name="connsiteX6" fmla="*/ 437708 w 805890"/>
              <a:gd name="connsiteY6" fmla="*/ 1157367 h 3452892"/>
              <a:gd name="connsiteX7" fmla="*/ 247208 w 805890"/>
              <a:gd name="connsiteY7" fmla="*/ 957342 h 3452892"/>
              <a:gd name="connsiteX8" fmla="*/ 106360 w 805890"/>
              <a:gd name="connsiteY8" fmla="*/ 671592 h 3452892"/>
              <a:gd name="connsiteX9" fmla="*/ 14981 w 805890"/>
              <a:gd name="connsiteY9" fmla="*/ 474742 h 3452892"/>
              <a:gd name="connsiteX10" fmla="*/ 62031 w 805890"/>
              <a:gd name="connsiteY10" fmla="*/ 220380 h 3452892"/>
              <a:gd name="connsiteX11" fmla="*/ 164773 w 805890"/>
              <a:gd name="connsiteY11" fmla="*/ 76542 h 3452892"/>
              <a:gd name="connsiteX12" fmla="*/ 207236 w 805890"/>
              <a:gd name="connsiteY12" fmla="*/ 0 h 3452892"/>
              <a:gd name="connsiteX0" fmla="*/ 463140 w 774173"/>
              <a:gd name="connsiteY0" fmla="*/ 3452892 h 3452892"/>
              <a:gd name="connsiteX1" fmla="*/ 612365 w 774173"/>
              <a:gd name="connsiteY1" fmla="*/ 2989342 h 3452892"/>
              <a:gd name="connsiteX2" fmla="*/ 748890 w 774173"/>
              <a:gd name="connsiteY2" fmla="*/ 2430542 h 3452892"/>
              <a:gd name="connsiteX3" fmla="*/ 772286 w 774173"/>
              <a:gd name="connsiteY3" fmla="*/ 2000881 h 3452892"/>
              <a:gd name="connsiteX4" fmla="*/ 723490 w 774173"/>
              <a:gd name="connsiteY4" fmla="*/ 1728867 h 3452892"/>
              <a:gd name="connsiteX5" fmla="*/ 602841 w 774173"/>
              <a:gd name="connsiteY5" fmla="*/ 1427242 h 3452892"/>
              <a:gd name="connsiteX6" fmla="*/ 405991 w 774173"/>
              <a:gd name="connsiteY6" fmla="*/ 1157367 h 3452892"/>
              <a:gd name="connsiteX7" fmla="*/ 215491 w 774173"/>
              <a:gd name="connsiteY7" fmla="*/ 957342 h 3452892"/>
              <a:gd name="connsiteX8" fmla="*/ 74643 w 774173"/>
              <a:gd name="connsiteY8" fmla="*/ 671592 h 3452892"/>
              <a:gd name="connsiteX9" fmla="*/ 21816 w 774173"/>
              <a:gd name="connsiteY9" fmla="*/ 481092 h 3452892"/>
              <a:gd name="connsiteX10" fmla="*/ 30314 w 774173"/>
              <a:gd name="connsiteY10" fmla="*/ 220380 h 3452892"/>
              <a:gd name="connsiteX11" fmla="*/ 133056 w 774173"/>
              <a:gd name="connsiteY11" fmla="*/ 76542 h 3452892"/>
              <a:gd name="connsiteX12" fmla="*/ 175519 w 774173"/>
              <a:gd name="connsiteY12" fmla="*/ 0 h 3452892"/>
              <a:gd name="connsiteX0" fmla="*/ 454030 w 765063"/>
              <a:gd name="connsiteY0" fmla="*/ 3452892 h 3452892"/>
              <a:gd name="connsiteX1" fmla="*/ 603255 w 765063"/>
              <a:gd name="connsiteY1" fmla="*/ 2989342 h 3452892"/>
              <a:gd name="connsiteX2" fmla="*/ 739780 w 765063"/>
              <a:gd name="connsiteY2" fmla="*/ 2430542 h 3452892"/>
              <a:gd name="connsiteX3" fmla="*/ 763176 w 765063"/>
              <a:gd name="connsiteY3" fmla="*/ 2000881 h 3452892"/>
              <a:gd name="connsiteX4" fmla="*/ 714380 w 765063"/>
              <a:gd name="connsiteY4" fmla="*/ 1728867 h 3452892"/>
              <a:gd name="connsiteX5" fmla="*/ 593731 w 765063"/>
              <a:gd name="connsiteY5" fmla="*/ 1427242 h 3452892"/>
              <a:gd name="connsiteX6" fmla="*/ 396881 w 765063"/>
              <a:gd name="connsiteY6" fmla="*/ 1157367 h 3452892"/>
              <a:gd name="connsiteX7" fmla="*/ 206381 w 765063"/>
              <a:gd name="connsiteY7" fmla="*/ 957342 h 3452892"/>
              <a:gd name="connsiteX8" fmla="*/ 65533 w 765063"/>
              <a:gd name="connsiteY8" fmla="*/ 671592 h 3452892"/>
              <a:gd name="connsiteX9" fmla="*/ 12706 w 765063"/>
              <a:gd name="connsiteY9" fmla="*/ 481092 h 3452892"/>
              <a:gd name="connsiteX10" fmla="*/ 21204 w 765063"/>
              <a:gd name="connsiteY10" fmla="*/ 220380 h 3452892"/>
              <a:gd name="connsiteX11" fmla="*/ 123946 w 765063"/>
              <a:gd name="connsiteY11" fmla="*/ 76542 h 3452892"/>
              <a:gd name="connsiteX12" fmla="*/ 166409 w 765063"/>
              <a:gd name="connsiteY12" fmla="*/ 0 h 3452892"/>
              <a:gd name="connsiteX0" fmla="*/ 454030 w 765063"/>
              <a:gd name="connsiteY0" fmla="*/ 3381231 h 3381231"/>
              <a:gd name="connsiteX1" fmla="*/ 603255 w 765063"/>
              <a:gd name="connsiteY1" fmla="*/ 2917681 h 3381231"/>
              <a:gd name="connsiteX2" fmla="*/ 739780 w 765063"/>
              <a:gd name="connsiteY2" fmla="*/ 2358881 h 3381231"/>
              <a:gd name="connsiteX3" fmla="*/ 763176 w 765063"/>
              <a:gd name="connsiteY3" fmla="*/ 1929220 h 3381231"/>
              <a:gd name="connsiteX4" fmla="*/ 714380 w 765063"/>
              <a:gd name="connsiteY4" fmla="*/ 1657206 h 3381231"/>
              <a:gd name="connsiteX5" fmla="*/ 593731 w 765063"/>
              <a:gd name="connsiteY5" fmla="*/ 1355581 h 3381231"/>
              <a:gd name="connsiteX6" fmla="*/ 396881 w 765063"/>
              <a:gd name="connsiteY6" fmla="*/ 1085706 h 3381231"/>
              <a:gd name="connsiteX7" fmla="*/ 206381 w 765063"/>
              <a:gd name="connsiteY7" fmla="*/ 885681 h 3381231"/>
              <a:gd name="connsiteX8" fmla="*/ 65533 w 765063"/>
              <a:gd name="connsiteY8" fmla="*/ 599931 h 3381231"/>
              <a:gd name="connsiteX9" fmla="*/ 12706 w 765063"/>
              <a:gd name="connsiteY9" fmla="*/ 409431 h 3381231"/>
              <a:gd name="connsiteX10" fmla="*/ 21204 w 765063"/>
              <a:gd name="connsiteY10" fmla="*/ 148719 h 3381231"/>
              <a:gd name="connsiteX11" fmla="*/ 123946 w 765063"/>
              <a:gd name="connsiteY11" fmla="*/ 4881 h 3381231"/>
              <a:gd name="connsiteX12" fmla="*/ 260356 w 765063"/>
              <a:gd name="connsiteY12" fmla="*/ 85581 h 3381231"/>
              <a:gd name="connsiteX0" fmla="*/ 454030 w 765063"/>
              <a:gd name="connsiteY0" fmla="*/ 3401798 h 3401798"/>
              <a:gd name="connsiteX1" fmla="*/ 603255 w 765063"/>
              <a:gd name="connsiteY1" fmla="*/ 2938248 h 3401798"/>
              <a:gd name="connsiteX2" fmla="*/ 739780 w 765063"/>
              <a:gd name="connsiteY2" fmla="*/ 2379448 h 3401798"/>
              <a:gd name="connsiteX3" fmla="*/ 763176 w 765063"/>
              <a:gd name="connsiteY3" fmla="*/ 1949787 h 3401798"/>
              <a:gd name="connsiteX4" fmla="*/ 714380 w 765063"/>
              <a:gd name="connsiteY4" fmla="*/ 1677773 h 3401798"/>
              <a:gd name="connsiteX5" fmla="*/ 593731 w 765063"/>
              <a:gd name="connsiteY5" fmla="*/ 1376148 h 3401798"/>
              <a:gd name="connsiteX6" fmla="*/ 396881 w 765063"/>
              <a:gd name="connsiteY6" fmla="*/ 1106273 h 3401798"/>
              <a:gd name="connsiteX7" fmla="*/ 206381 w 765063"/>
              <a:gd name="connsiteY7" fmla="*/ 906248 h 3401798"/>
              <a:gd name="connsiteX8" fmla="*/ 65533 w 765063"/>
              <a:gd name="connsiteY8" fmla="*/ 620498 h 3401798"/>
              <a:gd name="connsiteX9" fmla="*/ 12706 w 765063"/>
              <a:gd name="connsiteY9" fmla="*/ 429998 h 3401798"/>
              <a:gd name="connsiteX10" fmla="*/ 21204 w 765063"/>
              <a:gd name="connsiteY10" fmla="*/ 169286 h 3401798"/>
              <a:gd name="connsiteX11" fmla="*/ 123946 w 765063"/>
              <a:gd name="connsiteY11" fmla="*/ 25448 h 3401798"/>
              <a:gd name="connsiteX12" fmla="*/ 260356 w 765063"/>
              <a:gd name="connsiteY12" fmla="*/ 106148 h 3401798"/>
              <a:gd name="connsiteX0" fmla="*/ 454030 w 766018"/>
              <a:gd name="connsiteY0" fmla="*/ 3376544 h 3376544"/>
              <a:gd name="connsiteX1" fmla="*/ 603255 w 766018"/>
              <a:gd name="connsiteY1" fmla="*/ 2912994 h 3376544"/>
              <a:gd name="connsiteX2" fmla="*/ 739780 w 766018"/>
              <a:gd name="connsiteY2" fmla="*/ 2354194 h 3376544"/>
              <a:gd name="connsiteX3" fmla="*/ 763176 w 766018"/>
              <a:gd name="connsiteY3" fmla="*/ 1924533 h 3376544"/>
              <a:gd name="connsiteX4" fmla="*/ 714380 w 766018"/>
              <a:gd name="connsiteY4" fmla="*/ 1652519 h 3376544"/>
              <a:gd name="connsiteX5" fmla="*/ 593731 w 766018"/>
              <a:gd name="connsiteY5" fmla="*/ 1350894 h 3376544"/>
              <a:gd name="connsiteX6" fmla="*/ 396881 w 766018"/>
              <a:gd name="connsiteY6" fmla="*/ 1081019 h 3376544"/>
              <a:gd name="connsiteX7" fmla="*/ 206381 w 766018"/>
              <a:gd name="connsiteY7" fmla="*/ 880994 h 3376544"/>
              <a:gd name="connsiteX8" fmla="*/ 65533 w 766018"/>
              <a:gd name="connsiteY8" fmla="*/ 595244 h 3376544"/>
              <a:gd name="connsiteX9" fmla="*/ 12706 w 766018"/>
              <a:gd name="connsiteY9" fmla="*/ 404744 h 3376544"/>
              <a:gd name="connsiteX10" fmla="*/ 21204 w 766018"/>
              <a:gd name="connsiteY10" fmla="*/ 144032 h 3376544"/>
              <a:gd name="connsiteX11" fmla="*/ 123946 w 766018"/>
              <a:gd name="connsiteY11" fmla="*/ 194 h 3376544"/>
              <a:gd name="connsiteX12" fmla="*/ 765063 w 766018"/>
              <a:gd name="connsiteY12" fmla="*/ 3376544 h 3376544"/>
              <a:gd name="connsiteX0" fmla="*/ 454030 w 766971"/>
              <a:gd name="connsiteY0" fmla="*/ 3376544 h 3376544"/>
              <a:gd name="connsiteX1" fmla="*/ 603255 w 766971"/>
              <a:gd name="connsiteY1" fmla="*/ 2912994 h 3376544"/>
              <a:gd name="connsiteX2" fmla="*/ 739780 w 766971"/>
              <a:gd name="connsiteY2" fmla="*/ 2354194 h 3376544"/>
              <a:gd name="connsiteX3" fmla="*/ 763176 w 766971"/>
              <a:gd name="connsiteY3" fmla="*/ 1924533 h 3376544"/>
              <a:gd name="connsiteX4" fmla="*/ 714380 w 766971"/>
              <a:gd name="connsiteY4" fmla="*/ 1652519 h 3376544"/>
              <a:gd name="connsiteX5" fmla="*/ 593731 w 766971"/>
              <a:gd name="connsiteY5" fmla="*/ 1350894 h 3376544"/>
              <a:gd name="connsiteX6" fmla="*/ 396881 w 766971"/>
              <a:gd name="connsiteY6" fmla="*/ 1081019 h 3376544"/>
              <a:gd name="connsiteX7" fmla="*/ 206381 w 766971"/>
              <a:gd name="connsiteY7" fmla="*/ 880994 h 3376544"/>
              <a:gd name="connsiteX8" fmla="*/ 65533 w 766971"/>
              <a:gd name="connsiteY8" fmla="*/ 595244 h 3376544"/>
              <a:gd name="connsiteX9" fmla="*/ 12706 w 766971"/>
              <a:gd name="connsiteY9" fmla="*/ 404744 h 3376544"/>
              <a:gd name="connsiteX10" fmla="*/ 21204 w 766971"/>
              <a:gd name="connsiteY10" fmla="*/ 144032 h 3376544"/>
              <a:gd name="connsiteX11" fmla="*/ 123946 w 766971"/>
              <a:gd name="connsiteY11" fmla="*/ 194 h 3376544"/>
              <a:gd name="connsiteX12" fmla="*/ 766018 w 766971"/>
              <a:gd name="connsiteY12" fmla="*/ 3376544 h 3376544"/>
              <a:gd name="connsiteX0" fmla="*/ 454030 w 767923"/>
              <a:gd name="connsiteY0" fmla="*/ 3376544 h 3376544"/>
              <a:gd name="connsiteX1" fmla="*/ 603255 w 767923"/>
              <a:gd name="connsiteY1" fmla="*/ 2912994 h 3376544"/>
              <a:gd name="connsiteX2" fmla="*/ 739780 w 767923"/>
              <a:gd name="connsiteY2" fmla="*/ 2354194 h 3376544"/>
              <a:gd name="connsiteX3" fmla="*/ 763176 w 767923"/>
              <a:gd name="connsiteY3" fmla="*/ 1924533 h 3376544"/>
              <a:gd name="connsiteX4" fmla="*/ 714380 w 767923"/>
              <a:gd name="connsiteY4" fmla="*/ 1652519 h 3376544"/>
              <a:gd name="connsiteX5" fmla="*/ 593731 w 767923"/>
              <a:gd name="connsiteY5" fmla="*/ 1350894 h 3376544"/>
              <a:gd name="connsiteX6" fmla="*/ 396881 w 767923"/>
              <a:gd name="connsiteY6" fmla="*/ 1081019 h 3376544"/>
              <a:gd name="connsiteX7" fmla="*/ 206381 w 767923"/>
              <a:gd name="connsiteY7" fmla="*/ 880994 h 3376544"/>
              <a:gd name="connsiteX8" fmla="*/ 65533 w 767923"/>
              <a:gd name="connsiteY8" fmla="*/ 595244 h 3376544"/>
              <a:gd name="connsiteX9" fmla="*/ 12706 w 767923"/>
              <a:gd name="connsiteY9" fmla="*/ 404744 h 3376544"/>
              <a:gd name="connsiteX10" fmla="*/ 21204 w 767923"/>
              <a:gd name="connsiteY10" fmla="*/ 144032 h 3376544"/>
              <a:gd name="connsiteX11" fmla="*/ 123946 w 767923"/>
              <a:gd name="connsiteY11" fmla="*/ 194 h 3376544"/>
              <a:gd name="connsiteX12" fmla="*/ 766971 w 767923"/>
              <a:gd name="connsiteY12" fmla="*/ 3376544 h 3376544"/>
              <a:gd name="connsiteX0" fmla="*/ 454030 w 765063"/>
              <a:gd name="connsiteY0" fmla="*/ 3382745 h 3382745"/>
              <a:gd name="connsiteX1" fmla="*/ 603255 w 765063"/>
              <a:gd name="connsiteY1" fmla="*/ 2919195 h 3382745"/>
              <a:gd name="connsiteX2" fmla="*/ 739780 w 765063"/>
              <a:gd name="connsiteY2" fmla="*/ 2360395 h 3382745"/>
              <a:gd name="connsiteX3" fmla="*/ 763176 w 765063"/>
              <a:gd name="connsiteY3" fmla="*/ 1930734 h 3382745"/>
              <a:gd name="connsiteX4" fmla="*/ 714380 w 765063"/>
              <a:gd name="connsiteY4" fmla="*/ 1658720 h 3382745"/>
              <a:gd name="connsiteX5" fmla="*/ 593731 w 765063"/>
              <a:gd name="connsiteY5" fmla="*/ 1357095 h 3382745"/>
              <a:gd name="connsiteX6" fmla="*/ 396881 w 765063"/>
              <a:gd name="connsiteY6" fmla="*/ 1087220 h 3382745"/>
              <a:gd name="connsiteX7" fmla="*/ 206381 w 765063"/>
              <a:gd name="connsiteY7" fmla="*/ 887195 h 3382745"/>
              <a:gd name="connsiteX8" fmla="*/ 65533 w 765063"/>
              <a:gd name="connsiteY8" fmla="*/ 601445 h 3382745"/>
              <a:gd name="connsiteX9" fmla="*/ 12706 w 765063"/>
              <a:gd name="connsiteY9" fmla="*/ 410945 h 3382745"/>
              <a:gd name="connsiteX10" fmla="*/ 21204 w 765063"/>
              <a:gd name="connsiteY10" fmla="*/ 150233 h 3382745"/>
              <a:gd name="connsiteX11" fmla="*/ 123946 w 765063"/>
              <a:gd name="connsiteY11" fmla="*/ 6395 h 3382745"/>
              <a:gd name="connsiteX12" fmla="*/ 396880 w 765063"/>
              <a:gd name="connsiteY12" fmla="*/ 191870 h 3382745"/>
              <a:gd name="connsiteX0" fmla="*/ 454030 w 765063"/>
              <a:gd name="connsiteY0" fmla="*/ 3382745 h 3382745"/>
              <a:gd name="connsiteX1" fmla="*/ 603255 w 765063"/>
              <a:gd name="connsiteY1" fmla="*/ 2919195 h 3382745"/>
              <a:gd name="connsiteX2" fmla="*/ 739780 w 765063"/>
              <a:gd name="connsiteY2" fmla="*/ 2360395 h 3382745"/>
              <a:gd name="connsiteX3" fmla="*/ 763176 w 765063"/>
              <a:gd name="connsiteY3" fmla="*/ 1930734 h 3382745"/>
              <a:gd name="connsiteX4" fmla="*/ 714380 w 765063"/>
              <a:gd name="connsiteY4" fmla="*/ 1658720 h 3382745"/>
              <a:gd name="connsiteX5" fmla="*/ 593731 w 765063"/>
              <a:gd name="connsiteY5" fmla="*/ 1357095 h 3382745"/>
              <a:gd name="connsiteX6" fmla="*/ 406405 w 765063"/>
              <a:gd name="connsiteY6" fmla="*/ 1122146 h 3382745"/>
              <a:gd name="connsiteX7" fmla="*/ 206381 w 765063"/>
              <a:gd name="connsiteY7" fmla="*/ 887195 h 3382745"/>
              <a:gd name="connsiteX8" fmla="*/ 65533 w 765063"/>
              <a:gd name="connsiteY8" fmla="*/ 601445 h 3382745"/>
              <a:gd name="connsiteX9" fmla="*/ 12706 w 765063"/>
              <a:gd name="connsiteY9" fmla="*/ 410945 h 3382745"/>
              <a:gd name="connsiteX10" fmla="*/ 21204 w 765063"/>
              <a:gd name="connsiteY10" fmla="*/ 150233 h 3382745"/>
              <a:gd name="connsiteX11" fmla="*/ 123946 w 765063"/>
              <a:gd name="connsiteY11" fmla="*/ 6395 h 3382745"/>
              <a:gd name="connsiteX12" fmla="*/ 396880 w 765063"/>
              <a:gd name="connsiteY12" fmla="*/ 191870 h 3382745"/>
              <a:gd name="connsiteX0" fmla="*/ 448112 w 759145"/>
              <a:gd name="connsiteY0" fmla="*/ 3382745 h 3382745"/>
              <a:gd name="connsiteX1" fmla="*/ 597337 w 759145"/>
              <a:gd name="connsiteY1" fmla="*/ 2919195 h 3382745"/>
              <a:gd name="connsiteX2" fmla="*/ 733862 w 759145"/>
              <a:gd name="connsiteY2" fmla="*/ 2360395 h 3382745"/>
              <a:gd name="connsiteX3" fmla="*/ 757258 w 759145"/>
              <a:gd name="connsiteY3" fmla="*/ 1930734 h 3382745"/>
              <a:gd name="connsiteX4" fmla="*/ 708462 w 759145"/>
              <a:gd name="connsiteY4" fmla="*/ 1658720 h 3382745"/>
              <a:gd name="connsiteX5" fmla="*/ 587813 w 759145"/>
              <a:gd name="connsiteY5" fmla="*/ 1357095 h 3382745"/>
              <a:gd name="connsiteX6" fmla="*/ 400487 w 759145"/>
              <a:gd name="connsiteY6" fmla="*/ 1122146 h 3382745"/>
              <a:gd name="connsiteX7" fmla="*/ 200463 w 759145"/>
              <a:gd name="connsiteY7" fmla="*/ 887195 h 3382745"/>
              <a:gd name="connsiteX8" fmla="*/ 76637 w 759145"/>
              <a:gd name="connsiteY8" fmla="*/ 661771 h 3382745"/>
              <a:gd name="connsiteX9" fmla="*/ 6788 w 759145"/>
              <a:gd name="connsiteY9" fmla="*/ 410945 h 3382745"/>
              <a:gd name="connsiteX10" fmla="*/ 15286 w 759145"/>
              <a:gd name="connsiteY10" fmla="*/ 150233 h 3382745"/>
              <a:gd name="connsiteX11" fmla="*/ 118028 w 759145"/>
              <a:gd name="connsiteY11" fmla="*/ 6395 h 3382745"/>
              <a:gd name="connsiteX12" fmla="*/ 390962 w 759145"/>
              <a:gd name="connsiteY12" fmla="*/ 191870 h 3382745"/>
              <a:gd name="connsiteX0" fmla="*/ 448112 w 758029"/>
              <a:gd name="connsiteY0" fmla="*/ 3382745 h 3382745"/>
              <a:gd name="connsiteX1" fmla="*/ 597337 w 758029"/>
              <a:gd name="connsiteY1" fmla="*/ 2919195 h 3382745"/>
              <a:gd name="connsiteX2" fmla="*/ 674629 w 758029"/>
              <a:gd name="connsiteY2" fmla="*/ 2623239 h 3382745"/>
              <a:gd name="connsiteX3" fmla="*/ 757258 w 758029"/>
              <a:gd name="connsiteY3" fmla="*/ 1930734 h 3382745"/>
              <a:gd name="connsiteX4" fmla="*/ 708462 w 758029"/>
              <a:gd name="connsiteY4" fmla="*/ 1658720 h 3382745"/>
              <a:gd name="connsiteX5" fmla="*/ 587813 w 758029"/>
              <a:gd name="connsiteY5" fmla="*/ 1357095 h 3382745"/>
              <a:gd name="connsiteX6" fmla="*/ 400487 w 758029"/>
              <a:gd name="connsiteY6" fmla="*/ 1122146 h 3382745"/>
              <a:gd name="connsiteX7" fmla="*/ 200463 w 758029"/>
              <a:gd name="connsiteY7" fmla="*/ 887195 h 3382745"/>
              <a:gd name="connsiteX8" fmla="*/ 76637 w 758029"/>
              <a:gd name="connsiteY8" fmla="*/ 661771 h 3382745"/>
              <a:gd name="connsiteX9" fmla="*/ 6788 w 758029"/>
              <a:gd name="connsiteY9" fmla="*/ 410945 h 3382745"/>
              <a:gd name="connsiteX10" fmla="*/ 15286 w 758029"/>
              <a:gd name="connsiteY10" fmla="*/ 150233 h 3382745"/>
              <a:gd name="connsiteX11" fmla="*/ 118028 w 758029"/>
              <a:gd name="connsiteY11" fmla="*/ 6395 h 3382745"/>
              <a:gd name="connsiteX12" fmla="*/ 390962 w 758029"/>
              <a:gd name="connsiteY12" fmla="*/ 191870 h 3382745"/>
              <a:gd name="connsiteX0" fmla="*/ 448112 w 740211"/>
              <a:gd name="connsiteY0" fmla="*/ 3382745 h 3382745"/>
              <a:gd name="connsiteX1" fmla="*/ 597337 w 740211"/>
              <a:gd name="connsiteY1" fmla="*/ 2919195 h 3382745"/>
              <a:gd name="connsiteX2" fmla="*/ 674629 w 740211"/>
              <a:gd name="connsiteY2" fmla="*/ 2623239 h 3382745"/>
              <a:gd name="connsiteX3" fmla="*/ 738748 w 740211"/>
              <a:gd name="connsiteY3" fmla="*/ 2230598 h 3382745"/>
              <a:gd name="connsiteX4" fmla="*/ 708462 w 740211"/>
              <a:gd name="connsiteY4" fmla="*/ 1658720 h 3382745"/>
              <a:gd name="connsiteX5" fmla="*/ 587813 w 740211"/>
              <a:gd name="connsiteY5" fmla="*/ 1357095 h 3382745"/>
              <a:gd name="connsiteX6" fmla="*/ 400487 w 740211"/>
              <a:gd name="connsiteY6" fmla="*/ 1122146 h 3382745"/>
              <a:gd name="connsiteX7" fmla="*/ 200463 w 740211"/>
              <a:gd name="connsiteY7" fmla="*/ 887195 h 3382745"/>
              <a:gd name="connsiteX8" fmla="*/ 76637 w 740211"/>
              <a:gd name="connsiteY8" fmla="*/ 661771 h 3382745"/>
              <a:gd name="connsiteX9" fmla="*/ 6788 w 740211"/>
              <a:gd name="connsiteY9" fmla="*/ 410945 h 3382745"/>
              <a:gd name="connsiteX10" fmla="*/ 15286 w 740211"/>
              <a:gd name="connsiteY10" fmla="*/ 150233 h 3382745"/>
              <a:gd name="connsiteX11" fmla="*/ 118028 w 740211"/>
              <a:gd name="connsiteY11" fmla="*/ 6395 h 3382745"/>
              <a:gd name="connsiteX12" fmla="*/ 390962 w 740211"/>
              <a:gd name="connsiteY12" fmla="*/ 191870 h 3382745"/>
              <a:gd name="connsiteX0" fmla="*/ 448112 w 745709"/>
              <a:gd name="connsiteY0" fmla="*/ 3382745 h 3382745"/>
              <a:gd name="connsiteX1" fmla="*/ 597337 w 745709"/>
              <a:gd name="connsiteY1" fmla="*/ 2919195 h 3382745"/>
              <a:gd name="connsiteX2" fmla="*/ 674629 w 745709"/>
              <a:gd name="connsiteY2" fmla="*/ 2623239 h 3382745"/>
              <a:gd name="connsiteX3" fmla="*/ 738748 w 745709"/>
              <a:gd name="connsiteY3" fmla="*/ 2230598 h 3382745"/>
              <a:gd name="connsiteX4" fmla="*/ 726973 w 745709"/>
              <a:gd name="connsiteY4" fmla="*/ 1806801 h 3382745"/>
              <a:gd name="connsiteX5" fmla="*/ 587813 w 745709"/>
              <a:gd name="connsiteY5" fmla="*/ 1357095 h 3382745"/>
              <a:gd name="connsiteX6" fmla="*/ 400487 w 745709"/>
              <a:gd name="connsiteY6" fmla="*/ 1122146 h 3382745"/>
              <a:gd name="connsiteX7" fmla="*/ 200463 w 745709"/>
              <a:gd name="connsiteY7" fmla="*/ 887195 h 3382745"/>
              <a:gd name="connsiteX8" fmla="*/ 76637 w 745709"/>
              <a:gd name="connsiteY8" fmla="*/ 661771 h 3382745"/>
              <a:gd name="connsiteX9" fmla="*/ 6788 w 745709"/>
              <a:gd name="connsiteY9" fmla="*/ 410945 h 3382745"/>
              <a:gd name="connsiteX10" fmla="*/ 15286 w 745709"/>
              <a:gd name="connsiteY10" fmla="*/ 150233 h 3382745"/>
              <a:gd name="connsiteX11" fmla="*/ 118028 w 745709"/>
              <a:gd name="connsiteY11" fmla="*/ 6395 h 3382745"/>
              <a:gd name="connsiteX12" fmla="*/ 390962 w 745709"/>
              <a:gd name="connsiteY12" fmla="*/ 191870 h 3382745"/>
              <a:gd name="connsiteX0" fmla="*/ 448112 w 742970"/>
              <a:gd name="connsiteY0" fmla="*/ 3382745 h 3382745"/>
              <a:gd name="connsiteX1" fmla="*/ 597337 w 742970"/>
              <a:gd name="connsiteY1" fmla="*/ 2919195 h 3382745"/>
              <a:gd name="connsiteX2" fmla="*/ 674629 w 742970"/>
              <a:gd name="connsiteY2" fmla="*/ 2623239 h 3382745"/>
              <a:gd name="connsiteX3" fmla="*/ 738748 w 742970"/>
              <a:gd name="connsiteY3" fmla="*/ 2230598 h 3382745"/>
              <a:gd name="connsiteX4" fmla="*/ 726973 w 742970"/>
              <a:gd name="connsiteY4" fmla="*/ 1806801 h 3382745"/>
              <a:gd name="connsiteX5" fmla="*/ 647045 w 742970"/>
              <a:gd name="connsiteY5" fmla="*/ 1423731 h 3382745"/>
              <a:gd name="connsiteX6" fmla="*/ 400487 w 742970"/>
              <a:gd name="connsiteY6" fmla="*/ 1122146 h 3382745"/>
              <a:gd name="connsiteX7" fmla="*/ 200463 w 742970"/>
              <a:gd name="connsiteY7" fmla="*/ 887195 h 3382745"/>
              <a:gd name="connsiteX8" fmla="*/ 76637 w 742970"/>
              <a:gd name="connsiteY8" fmla="*/ 661771 h 3382745"/>
              <a:gd name="connsiteX9" fmla="*/ 6788 w 742970"/>
              <a:gd name="connsiteY9" fmla="*/ 410945 h 3382745"/>
              <a:gd name="connsiteX10" fmla="*/ 15286 w 742970"/>
              <a:gd name="connsiteY10" fmla="*/ 150233 h 3382745"/>
              <a:gd name="connsiteX11" fmla="*/ 118028 w 742970"/>
              <a:gd name="connsiteY11" fmla="*/ 6395 h 3382745"/>
              <a:gd name="connsiteX12" fmla="*/ 390962 w 742970"/>
              <a:gd name="connsiteY12" fmla="*/ 191870 h 3382745"/>
              <a:gd name="connsiteX0" fmla="*/ 448112 w 742970"/>
              <a:gd name="connsiteY0" fmla="*/ 3382745 h 3382745"/>
              <a:gd name="connsiteX1" fmla="*/ 597337 w 742970"/>
              <a:gd name="connsiteY1" fmla="*/ 2919195 h 3382745"/>
              <a:gd name="connsiteX2" fmla="*/ 674629 w 742970"/>
              <a:gd name="connsiteY2" fmla="*/ 2623239 h 3382745"/>
              <a:gd name="connsiteX3" fmla="*/ 738748 w 742970"/>
              <a:gd name="connsiteY3" fmla="*/ 2230598 h 3382745"/>
              <a:gd name="connsiteX4" fmla="*/ 726973 w 742970"/>
              <a:gd name="connsiteY4" fmla="*/ 1806801 h 3382745"/>
              <a:gd name="connsiteX5" fmla="*/ 647045 w 742970"/>
              <a:gd name="connsiteY5" fmla="*/ 1423731 h 3382745"/>
              <a:gd name="connsiteX6" fmla="*/ 518952 w 742970"/>
              <a:gd name="connsiteY6" fmla="*/ 1222101 h 3382745"/>
              <a:gd name="connsiteX7" fmla="*/ 200463 w 742970"/>
              <a:gd name="connsiteY7" fmla="*/ 887195 h 3382745"/>
              <a:gd name="connsiteX8" fmla="*/ 76637 w 742970"/>
              <a:gd name="connsiteY8" fmla="*/ 661771 h 3382745"/>
              <a:gd name="connsiteX9" fmla="*/ 6788 w 742970"/>
              <a:gd name="connsiteY9" fmla="*/ 410945 h 3382745"/>
              <a:gd name="connsiteX10" fmla="*/ 15286 w 742970"/>
              <a:gd name="connsiteY10" fmla="*/ 150233 h 3382745"/>
              <a:gd name="connsiteX11" fmla="*/ 118028 w 742970"/>
              <a:gd name="connsiteY11" fmla="*/ 6395 h 3382745"/>
              <a:gd name="connsiteX12" fmla="*/ 390962 w 742970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18952 w 742054"/>
              <a:gd name="connsiteY6" fmla="*/ 1222101 h 3382745"/>
              <a:gd name="connsiteX7" fmla="*/ 200463 w 742054"/>
              <a:gd name="connsiteY7" fmla="*/ 887195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92993 w 742054"/>
              <a:gd name="connsiteY6" fmla="*/ 1325757 h 3382745"/>
              <a:gd name="connsiteX7" fmla="*/ 200463 w 742054"/>
              <a:gd name="connsiteY7" fmla="*/ 887195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92993 w 742054"/>
              <a:gd name="connsiteY6" fmla="*/ 1325757 h 3382745"/>
              <a:gd name="connsiteX7" fmla="*/ 200463 w 742054"/>
              <a:gd name="connsiteY7" fmla="*/ 887195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48112 w 742054"/>
              <a:gd name="connsiteY0" fmla="*/ 3382745 h 3382745"/>
              <a:gd name="connsiteX1" fmla="*/ 597337 w 742054"/>
              <a:gd name="connsiteY1" fmla="*/ 2919195 h 3382745"/>
              <a:gd name="connsiteX2" fmla="*/ 674629 w 742054"/>
              <a:gd name="connsiteY2" fmla="*/ 2623239 h 3382745"/>
              <a:gd name="connsiteX3" fmla="*/ 738748 w 742054"/>
              <a:gd name="connsiteY3" fmla="*/ 2230598 h 3382745"/>
              <a:gd name="connsiteX4" fmla="*/ 726973 w 742054"/>
              <a:gd name="connsiteY4" fmla="*/ 1806801 h 3382745"/>
              <a:gd name="connsiteX5" fmla="*/ 676661 w 742054"/>
              <a:gd name="connsiteY5" fmla="*/ 1542196 h 3382745"/>
              <a:gd name="connsiteX6" fmla="*/ 592993 w 742054"/>
              <a:gd name="connsiteY6" fmla="*/ 1325757 h 3382745"/>
              <a:gd name="connsiteX7" fmla="*/ 341140 w 742054"/>
              <a:gd name="connsiteY7" fmla="*/ 1027871 h 3382745"/>
              <a:gd name="connsiteX8" fmla="*/ 76637 w 742054"/>
              <a:gd name="connsiteY8" fmla="*/ 661771 h 3382745"/>
              <a:gd name="connsiteX9" fmla="*/ 6788 w 742054"/>
              <a:gd name="connsiteY9" fmla="*/ 410945 h 3382745"/>
              <a:gd name="connsiteX10" fmla="*/ 15286 w 742054"/>
              <a:gd name="connsiteY10" fmla="*/ 150233 h 3382745"/>
              <a:gd name="connsiteX11" fmla="*/ 118028 w 742054"/>
              <a:gd name="connsiteY11" fmla="*/ 6395 h 3382745"/>
              <a:gd name="connsiteX12" fmla="*/ 390962 w 742054"/>
              <a:gd name="connsiteY12" fmla="*/ 191870 h 3382745"/>
              <a:gd name="connsiteX0" fmla="*/ 453983 w 747925"/>
              <a:gd name="connsiteY0" fmla="*/ 3382745 h 3382745"/>
              <a:gd name="connsiteX1" fmla="*/ 603208 w 747925"/>
              <a:gd name="connsiteY1" fmla="*/ 2919195 h 3382745"/>
              <a:gd name="connsiteX2" fmla="*/ 680500 w 747925"/>
              <a:gd name="connsiteY2" fmla="*/ 2623239 h 3382745"/>
              <a:gd name="connsiteX3" fmla="*/ 744619 w 747925"/>
              <a:gd name="connsiteY3" fmla="*/ 2230598 h 3382745"/>
              <a:gd name="connsiteX4" fmla="*/ 732844 w 747925"/>
              <a:gd name="connsiteY4" fmla="*/ 1806801 h 3382745"/>
              <a:gd name="connsiteX5" fmla="*/ 682532 w 747925"/>
              <a:gd name="connsiteY5" fmla="*/ 1542196 h 3382745"/>
              <a:gd name="connsiteX6" fmla="*/ 598864 w 747925"/>
              <a:gd name="connsiteY6" fmla="*/ 1325757 h 3382745"/>
              <a:gd name="connsiteX7" fmla="*/ 347011 w 747925"/>
              <a:gd name="connsiteY7" fmla="*/ 1027871 h 3382745"/>
              <a:gd name="connsiteX8" fmla="*/ 163953 w 747925"/>
              <a:gd name="connsiteY8" fmla="*/ 783938 h 3382745"/>
              <a:gd name="connsiteX9" fmla="*/ 12659 w 747925"/>
              <a:gd name="connsiteY9" fmla="*/ 410945 h 3382745"/>
              <a:gd name="connsiteX10" fmla="*/ 21157 w 747925"/>
              <a:gd name="connsiteY10" fmla="*/ 150233 h 3382745"/>
              <a:gd name="connsiteX11" fmla="*/ 123899 w 747925"/>
              <a:gd name="connsiteY11" fmla="*/ 6395 h 3382745"/>
              <a:gd name="connsiteX12" fmla="*/ 396833 w 747925"/>
              <a:gd name="connsiteY12" fmla="*/ 191870 h 3382745"/>
              <a:gd name="connsiteX0" fmla="*/ 433700 w 727642"/>
              <a:gd name="connsiteY0" fmla="*/ 3382745 h 3382745"/>
              <a:gd name="connsiteX1" fmla="*/ 582925 w 727642"/>
              <a:gd name="connsiteY1" fmla="*/ 2919195 h 3382745"/>
              <a:gd name="connsiteX2" fmla="*/ 660217 w 727642"/>
              <a:gd name="connsiteY2" fmla="*/ 2623239 h 3382745"/>
              <a:gd name="connsiteX3" fmla="*/ 724336 w 727642"/>
              <a:gd name="connsiteY3" fmla="*/ 2230598 h 3382745"/>
              <a:gd name="connsiteX4" fmla="*/ 712561 w 727642"/>
              <a:gd name="connsiteY4" fmla="*/ 1806801 h 3382745"/>
              <a:gd name="connsiteX5" fmla="*/ 662249 w 727642"/>
              <a:gd name="connsiteY5" fmla="*/ 1542196 h 3382745"/>
              <a:gd name="connsiteX6" fmla="*/ 578581 w 727642"/>
              <a:gd name="connsiteY6" fmla="*/ 1325757 h 3382745"/>
              <a:gd name="connsiteX7" fmla="*/ 326728 w 727642"/>
              <a:gd name="connsiteY7" fmla="*/ 1027871 h 3382745"/>
              <a:gd name="connsiteX8" fmla="*/ 143670 w 727642"/>
              <a:gd name="connsiteY8" fmla="*/ 783938 h 3382745"/>
              <a:gd name="connsiteX9" fmla="*/ 59012 w 727642"/>
              <a:gd name="connsiteY9" fmla="*/ 577536 h 3382745"/>
              <a:gd name="connsiteX10" fmla="*/ 874 w 727642"/>
              <a:gd name="connsiteY10" fmla="*/ 150233 h 3382745"/>
              <a:gd name="connsiteX11" fmla="*/ 103616 w 727642"/>
              <a:gd name="connsiteY11" fmla="*/ 6395 h 3382745"/>
              <a:gd name="connsiteX12" fmla="*/ 376550 w 727642"/>
              <a:gd name="connsiteY12" fmla="*/ 191870 h 3382745"/>
              <a:gd name="connsiteX0" fmla="*/ 422803 w 716745"/>
              <a:gd name="connsiteY0" fmla="*/ 3382745 h 3382745"/>
              <a:gd name="connsiteX1" fmla="*/ 572028 w 716745"/>
              <a:gd name="connsiteY1" fmla="*/ 2919195 h 3382745"/>
              <a:gd name="connsiteX2" fmla="*/ 649320 w 716745"/>
              <a:gd name="connsiteY2" fmla="*/ 2623239 h 3382745"/>
              <a:gd name="connsiteX3" fmla="*/ 713439 w 716745"/>
              <a:gd name="connsiteY3" fmla="*/ 2230598 h 3382745"/>
              <a:gd name="connsiteX4" fmla="*/ 701664 w 716745"/>
              <a:gd name="connsiteY4" fmla="*/ 1806801 h 3382745"/>
              <a:gd name="connsiteX5" fmla="*/ 651352 w 716745"/>
              <a:gd name="connsiteY5" fmla="*/ 1542196 h 3382745"/>
              <a:gd name="connsiteX6" fmla="*/ 567684 w 716745"/>
              <a:gd name="connsiteY6" fmla="*/ 1325757 h 3382745"/>
              <a:gd name="connsiteX7" fmla="*/ 315831 w 716745"/>
              <a:gd name="connsiteY7" fmla="*/ 1027871 h 3382745"/>
              <a:gd name="connsiteX8" fmla="*/ 132773 w 716745"/>
              <a:gd name="connsiteY8" fmla="*/ 783938 h 3382745"/>
              <a:gd name="connsiteX9" fmla="*/ 48115 w 716745"/>
              <a:gd name="connsiteY9" fmla="*/ 577536 h 3382745"/>
              <a:gd name="connsiteX10" fmla="*/ 1083 w 716745"/>
              <a:gd name="connsiteY10" fmla="*/ 339036 h 3382745"/>
              <a:gd name="connsiteX11" fmla="*/ 92719 w 716745"/>
              <a:gd name="connsiteY11" fmla="*/ 6395 h 3382745"/>
              <a:gd name="connsiteX12" fmla="*/ 365653 w 716745"/>
              <a:gd name="connsiteY12" fmla="*/ 191870 h 3382745"/>
              <a:gd name="connsiteX0" fmla="*/ 426803 w 720745"/>
              <a:gd name="connsiteY0" fmla="*/ 3285189 h 3285189"/>
              <a:gd name="connsiteX1" fmla="*/ 576028 w 720745"/>
              <a:gd name="connsiteY1" fmla="*/ 2821639 h 3285189"/>
              <a:gd name="connsiteX2" fmla="*/ 653320 w 720745"/>
              <a:gd name="connsiteY2" fmla="*/ 2525683 h 3285189"/>
              <a:gd name="connsiteX3" fmla="*/ 717439 w 720745"/>
              <a:gd name="connsiteY3" fmla="*/ 2133042 h 3285189"/>
              <a:gd name="connsiteX4" fmla="*/ 705664 w 720745"/>
              <a:gd name="connsiteY4" fmla="*/ 1709245 h 3285189"/>
              <a:gd name="connsiteX5" fmla="*/ 655352 w 720745"/>
              <a:gd name="connsiteY5" fmla="*/ 1444640 h 3285189"/>
              <a:gd name="connsiteX6" fmla="*/ 571684 w 720745"/>
              <a:gd name="connsiteY6" fmla="*/ 1228201 h 3285189"/>
              <a:gd name="connsiteX7" fmla="*/ 319831 w 720745"/>
              <a:gd name="connsiteY7" fmla="*/ 930315 h 3285189"/>
              <a:gd name="connsiteX8" fmla="*/ 136773 w 720745"/>
              <a:gd name="connsiteY8" fmla="*/ 686382 h 3285189"/>
              <a:gd name="connsiteX9" fmla="*/ 52115 w 720745"/>
              <a:gd name="connsiteY9" fmla="*/ 479980 h 3285189"/>
              <a:gd name="connsiteX10" fmla="*/ 5083 w 720745"/>
              <a:gd name="connsiteY10" fmla="*/ 241480 h 3285189"/>
              <a:gd name="connsiteX11" fmla="*/ 33785 w 720745"/>
              <a:gd name="connsiteY11" fmla="*/ 34708 h 3285189"/>
              <a:gd name="connsiteX12" fmla="*/ 369653 w 720745"/>
              <a:gd name="connsiteY12" fmla="*/ 94314 h 3285189"/>
              <a:gd name="connsiteX0" fmla="*/ 426803 w 720745"/>
              <a:gd name="connsiteY0" fmla="*/ 3386436 h 3386436"/>
              <a:gd name="connsiteX1" fmla="*/ 576028 w 720745"/>
              <a:gd name="connsiteY1" fmla="*/ 2922886 h 3386436"/>
              <a:gd name="connsiteX2" fmla="*/ 653320 w 720745"/>
              <a:gd name="connsiteY2" fmla="*/ 2626930 h 3386436"/>
              <a:gd name="connsiteX3" fmla="*/ 717439 w 720745"/>
              <a:gd name="connsiteY3" fmla="*/ 2234289 h 3386436"/>
              <a:gd name="connsiteX4" fmla="*/ 705664 w 720745"/>
              <a:gd name="connsiteY4" fmla="*/ 1810492 h 3386436"/>
              <a:gd name="connsiteX5" fmla="*/ 655352 w 720745"/>
              <a:gd name="connsiteY5" fmla="*/ 1545887 h 3386436"/>
              <a:gd name="connsiteX6" fmla="*/ 571684 w 720745"/>
              <a:gd name="connsiteY6" fmla="*/ 1329448 h 3386436"/>
              <a:gd name="connsiteX7" fmla="*/ 319831 w 720745"/>
              <a:gd name="connsiteY7" fmla="*/ 1031562 h 3386436"/>
              <a:gd name="connsiteX8" fmla="*/ 136773 w 720745"/>
              <a:gd name="connsiteY8" fmla="*/ 787629 h 3386436"/>
              <a:gd name="connsiteX9" fmla="*/ 52115 w 720745"/>
              <a:gd name="connsiteY9" fmla="*/ 581227 h 3386436"/>
              <a:gd name="connsiteX10" fmla="*/ 5083 w 720745"/>
              <a:gd name="connsiteY10" fmla="*/ 342727 h 3386436"/>
              <a:gd name="connsiteX11" fmla="*/ 33785 w 720745"/>
              <a:gd name="connsiteY11" fmla="*/ 135955 h 3386436"/>
              <a:gd name="connsiteX12" fmla="*/ 117916 w 720745"/>
              <a:gd name="connsiteY12" fmla="*/ 51182 h 3386436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71684 w 720745"/>
              <a:gd name="connsiteY6" fmla="*/ 1278266 h 3335254"/>
              <a:gd name="connsiteX7" fmla="*/ 319831 w 720745"/>
              <a:gd name="connsiteY7" fmla="*/ 980380 h 3335254"/>
              <a:gd name="connsiteX8" fmla="*/ 136773 w 720745"/>
              <a:gd name="connsiteY8" fmla="*/ 736447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71684 w 720745"/>
              <a:gd name="connsiteY6" fmla="*/ 1278266 h 3335254"/>
              <a:gd name="connsiteX7" fmla="*/ 319831 w 720745"/>
              <a:gd name="connsiteY7" fmla="*/ 1035911 h 3335254"/>
              <a:gd name="connsiteX8" fmla="*/ 136773 w 720745"/>
              <a:gd name="connsiteY8" fmla="*/ 736447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45770 w 720745"/>
              <a:gd name="connsiteY6" fmla="*/ 1289372 h 3335254"/>
              <a:gd name="connsiteX7" fmla="*/ 319831 w 720745"/>
              <a:gd name="connsiteY7" fmla="*/ 1035911 h 3335254"/>
              <a:gd name="connsiteX8" fmla="*/ 136773 w 720745"/>
              <a:gd name="connsiteY8" fmla="*/ 736447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26803 w 720745"/>
              <a:gd name="connsiteY0" fmla="*/ 3335254 h 3335254"/>
              <a:gd name="connsiteX1" fmla="*/ 576028 w 720745"/>
              <a:gd name="connsiteY1" fmla="*/ 2871704 h 3335254"/>
              <a:gd name="connsiteX2" fmla="*/ 653320 w 720745"/>
              <a:gd name="connsiteY2" fmla="*/ 2575748 h 3335254"/>
              <a:gd name="connsiteX3" fmla="*/ 717439 w 720745"/>
              <a:gd name="connsiteY3" fmla="*/ 2183107 h 3335254"/>
              <a:gd name="connsiteX4" fmla="*/ 705664 w 720745"/>
              <a:gd name="connsiteY4" fmla="*/ 1759310 h 3335254"/>
              <a:gd name="connsiteX5" fmla="*/ 655352 w 720745"/>
              <a:gd name="connsiteY5" fmla="*/ 1494705 h 3335254"/>
              <a:gd name="connsiteX6" fmla="*/ 545770 w 720745"/>
              <a:gd name="connsiteY6" fmla="*/ 1289372 h 3335254"/>
              <a:gd name="connsiteX7" fmla="*/ 319831 w 720745"/>
              <a:gd name="connsiteY7" fmla="*/ 1035911 h 3335254"/>
              <a:gd name="connsiteX8" fmla="*/ 88646 w 720745"/>
              <a:gd name="connsiteY8" fmla="*/ 766063 h 3335254"/>
              <a:gd name="connsiteX9" fmla="*/ 52115 w 720745"/>
              <a:gd name="connsiteY9" fmla="*/ 530045 h 3335254"/>
              <a:gd name="connsiteX10" fmla="*/ 5083 w 720745"/>
              <a:gd name="connsiteY10" fmla="*/ 291545 h 3335254"/>
              <a:gd name="connsiteX11" fmla="*/ 33785 w 720745"/>
              <a:gd name="connsiteY11" fmla="*/ 84773 h 3335254"/>
              <a:gd name="connsiteX12" fmla="*/ 117916 w 720745"/>
              <a:gd name="connsiteY12" fmla="*/ 0 h 3335254"/>
              <a:gd name="connsiteX0" fmla="*/ 435708 w 729650"/>
              <a:gd name="connsiteY0" fmla="*/ 3335254 h 3335254"/>
              <a:gd name="connsiteX1" fmla="*/ 584933 w 729650"/>
              <a:gd name="connsiteY1" fmla="*/ 2871704 h 3335254"/>
              <a:gd name="connsiteX2" fmla="*/ 662225 w 729650"/>
              <a:gd name="connsiteY2" fmla="*/ 2575748 h 3335254"/>
              <a:gd name="connsiteX3" fmla="*/ 726344 w 729650"/>
              <a:gd name="connsiteY3" fmla="*/ 2183107 h 3335254"/>
              <a:gd name="connsiteX4" fmla="*/ 714569 w 729650"/>
              <a:gd name="connsiteY4" fmla="*/ 1759310 h 3335254"/>
              <a:gd name="connsiteX5" fmla="*/ 664257 w 729650"/>
              <a:gd name="connsiteY5" fmla="*/ 1494705 h 3335254"/>
              <a:gd name="connsiteX6" fmla="*/ 554675 w 729650"/>
              <a:gd name="connsiteY6" fmla="*/ 1289372 h 3335254"/>
              <a:gd name="connsiteX7" fmla="*/ 328736 w 729650"/>
              <a:gd name="connsiteY7" fmla="*/ 1035911 h 3335254"/>
              <a:gd name="connsiteX8" fmla="*/ 97551 w 729650"/>
              <a:gd name="connsiteY8" fmla="*/ 766063 h 3335254"/>
              <a:gd name="connsiteX9" fmla="*/ 5490 w 729650"/>
              <a:gd name="connsiteY9" fmla="*/ 537449 h 3335254"/>
              <a:gd name="connsiteX10" fmla="*/ 13988 w 729650"/>
              <a:gd name="connsiteY10" fmla="*/ 291545 h 3335254"/>
              <a:gd name="connsiteX11" fmla="*/ 42690 w 729650"/>
              <a:gd name="connsiteY11" fmla="*/ 84773 h 3335254"/>
              <a:gd name="connsiteX12" fmla="*/ 126821 w 729650"/>
              <a:gd name="connsiteY12" fmla="*/ 0 h 3335254"/>
              <a:gd name="connsiteX0" fmla="*/ 444284 w 738226"/>
              <a:gd name="connsiteY0" fmla="*/ 3335254 h 3335254"/>
              <a:gd name="connsiteX1" fmla="*/ 593509 w 738226"/>
              <a:gd name="connsiteY1" fmla="*/ 2871704 h 3335254"/>
              <a:gd name="connsiteX2" fmla="*/ 670801 w 738226"/>
              <a:gd name="connsiteY2" fmla="*/ 2575748 h 3335254"/>
              <a:gd name="connsiteX3" fmla="*/ 734920 w 738226"/>
              <a:gd name="connsiteY3" fmla="*/ 2183107 h 3335254"/>
              <a:gd name="connsiteX4" fmla="*/ 723145 w 738226"/>
              <a:gd name="connsiteY4" fmla="*/ 1759310 h 3335254"/>
              <a:gd name="connsiteX5" fmla="*/ 672833 w 738226"/>
              <a:gd name="connsiteY5" fmla="*/ 1494705 h 3335254"/>
              <a:gd name="connsiteX6" fmla="*/ 563251 w 738226"/>
              <a:gd name="connsiteY6" fmla="*/ 1289372 h 3335254"/>
              <a:gd name="connsiteX7" fmla="*/ 337312 w 738226"/>
              <a:gd name="connsiteY7" fmla="*/ 1035911 h 3335254"/>
              <a:gd name="connsiteX8" fmla="*/ 106127 w 738226"/>
              <a:gd name="connsiteY8" fmla="*/ 766063 h 3335254"/>
              <a:gd name="connsiteX9" fmla="*/ 14066 w 738226"/>
              <a:gd name="connsiteY9" fmla="*/ 537449 h 3335254"/>
              <a:gd name="connsiteX10" fmla="*/ 4054 w 738226"/>
              <a:gd name="connsiteY10" fmla="*/ 339671 h 3335254"/>
              <a:gd name="connsiteX11" fmla="*/ 51266 w 738226"/>
              <a:gd name="connsiteY11" fmla="*/ 84773 h 3335254"/>
              <a:gd name="connsiteX12" fmla="*/ 135397 w 738226"/>
              <a:gd name="connsiteY12" fmla="*/ 0 h 3335254"/>
              <a:gd name="connsiteX0" fmla="*/ 446956 w 740898"/>
              <a:gd name="connsiteY0" fmla="*/ 3335254 h 3335254"/>
              <a:gd name="connsiteX1" fmla="*/ 596181 w 740898"/>
              <a:gd name="connsiteY1" fmla="*/ 2871704 h 3335254"/>
              <a:gd name="connsiteX2" fmla="*/ 673473 w 740898"/>
              <a:gd name="connsiteY2" fmla="*/ 2575748 h 3335254"/>
              <a:gd name="connsiteX3" fmla="*/ 737592 w 740898"/>
              <a:gd name="connsiteY3" fmla="*/ 2183107 h 3335254"/>
              <a:gd name="connsiteX4" fmla="*/ 725817 w 740898"/>
              <a:gd name="connsiteY4" fmla="*/ 1759310 h 3335254"/>
              <a:gd name="connsiteX5" fmla="*/ 675505 w 740898"/>
              <a:gd name="connsiteY5" fmla="*/ 1494705 h 3335254"/>
              <a:gd name="connsiteX6" fmla="*/ 565923 w 740898"/>
              <a:gd name="connsiteY6" fmla="*/ 1289372 h 3335254"/>
              <a:gd name="connsiteX7" fmla="*/ 339984 w 740898"/>
              <a:gd name="connsiteY7" fmla="*/ 1035911 h 3335254"/>
              <a:gd name="connsiteX8" fmla="*/ 108799 w 740898"/>
              <a:gd name="connsiteY8" fmla="*/ 766063 h 3335254"/>
              <a:gd name="connsiteX9" fmla="*/ 16738 w 740898"/>
              <a:gd name="connsiteY9" fmla="*/ 537449 h 3335254"/>
              <a:gd name="connsiteX10" fmla="*/ 6726 w 740898"/>
              <a:gd name="connsiteY10" fmla="*/ 339671 h 3335254"/>
              <a:gd name="connsiteX11" fmla="*/ 28024 w 740898"/>
              <a:gd name="connsiteY11" fmla="*/ 169919 h 3335254"/>
              <a:gd name="connsiteX12" fmla="*/ 138069 w 740898"/>
              <a:gd name="connsiteY12" fmla="*/ 0 h 3335254"/>
              <a:gd name="connsiteX0" fmla="*/ 446956 w 740898"/>
              <a:gd name="connsiteY0" fmla="*/ 3298234 h 3298234"/>
              <a:gd name="connsiteX1" fmla="*/ 596181 w 740898"/>
              <a:gd name="connsiteY1" fmla="*/ 2834684 h 3298234"/>
              <a:gd name="connsiteX2" fmla="*/ 673473 w 740898"/>
              <a:gd name="connsiteY2" fmla="*/ 2538728 h 3298234"/>
              <a:gd name="connsiteX3" fmla="*/ 737592 w 740898"/>
              <a:gd name="connsiteY3" fmla="*/ 2146087 h 3298234"/>
              <a:gd name="connsiteX4" fmla="*/ 725817 w 740898"/>
              <a:gd name="connsiteY4" fmla="*/ 1722290 h 3298234"/>
              <a:gd name="connsiteX5" fmla="*/ 675505 w 740898"/>
              <a:gd name="connsiteY5" fmla="*/ 1457685 h 3298234"/>
              <a:gd name="connsiteX6" fmla="*/ 565923 w 740898"/>
              <a:gd name="connsiteY6" fmla="*/ 1252352 h 3298234"/>
              <a:gd name="connsiteX7" fmla="*/ 339984 w 740898"/>
              <a:gd name="connsiteY7" fmla="*/ 998891 h 3298234"/>
              <a:gd name="connsiteX8" fmla="*/ 108799 w 740898"/>
              <a:gd name="connsiteY8" fmla="*/ 729043 h 3298234"/>
              <a:gd name="connsiteX9" fmla="*/ 16738 w 740898"/>
              <a:gd name="connsiteY9" fmla="*/ 500429 h 3298234"/>
              <a:gd name="connsiteX10" fmla="*/ 6726 w 740898"/>
              <a:gd name="connsiteY10" fmla="*/ 302651 h 3298234"/>
              <a:gd name="connsiteX11" fmla="*/ 28024 w 740898"/>
              <a:gd name="connsiteY11" fmla="*/ 132899 h 3298234"/>
              <a:gd name="connsiteX12" fmla="*/ 101048 w 740898"/>
              <a:gd name="connsiteY12" fmla="*/ 0 h 3298234"/>
              <a:gd name="connsiteX0" fmla="*/ 446956 w 740898"/>
              <a:gd name="connsiteY0" fmla="*/ 3298234 h 3298234"/>
              <a:gd name="connsiteX1" fmla="*/ 596181 w 740898"/>
              <a:gd name="connsiteY1" fmla="*/ 2834684 h 3298234"/>
              <a:gd name="connsiteX2" fmla="*/ 673473 w 740898"/>
              <a:gd name="connsiteY2" fmla="*/ 2538728 h 3298234"/>
              <a:gd name="connsiteX3" fmla="*/ 737592 w 740898"/>
              <a:gd name="connsiteY3" fmla="*/ 2146087 h 3298234"/>
              <a:gd name="connsiteX4" fmla="*/ 725817 w 740898"/>
              <a:gd name="connsiteY4" fmla="*/ 1722290 h 3298234"/>
              <a:gd name="connsiteX5" fmla="*/ 675505 w 740898"/>
              <a:gd name="connsiteY5" fmla="*/ 1457685 h 3298234"/>
              <a:gd name="connsiteX6" fmla="*/ 565923 w 740898"/>
              <a:gd name="connsiteY6" fmla="*/ 1252352 h 3298234"/>
              <a:gd name="connsiteX7" fmla="*/ 339984 w 740898"/>
              <a:gd name="connsiteY7" fmla="*/ 998891 h 3298234"/>
              <a:gd name="connsiteX8" fmla="*/ 108799 w 740898"/>
              <a:gd name="connsiteY8" fmla="*/ 729043 h 3298234"/>
              <a:gd name="connsiteX9" fmla="*/ 16738 w 740898"/>
              <a:gd name="connsiteY9" fmla="*/ 500429 h 3298234"/>
              <a:gd name="connsiteX10" fmla="*/ 6726 w 740898"/>
              <a:gd name="connsiteY10" fmla="*/ 302651 h 3298234"/>
              <a:gd name="connsiteX11" fmla="*/ 28024 w 740898"/>
              <a:gd name="connsiteY11" fmla="*/ 132899 h 3298234"/>
              <a:gd name="connsiteX12" fmla="*/ 101048 w 740898"/>
              <a:gd name="connsiteY12" fmla="*/ 0 h 3298234"/>
              <a:gd name="connsiteX0" fmla="*/ 442436 w 736378"/>
              <a:gd name="connsiteY0" fmla="*/ 3298234 h 3298234"/>
              <a:gd name="connsiteX1" fmla="*/ 591661 w 736378"/>
              <a:gd name="connsiteY1" fmla="*/ 2834684 h 3298234"/>
              <a:gd name="connsiteX2" fmla="*/ 668953 w 736378"/>
              <a:gd name="connsiteY2" fmla="*/ 2538728 h 3298234"/>
              <a:gd name="connsiteX3" fmla="*/ 733072 w 736378"/>
              <a:gd name="connsiteY3" fmla="*/ 2146087 h 3298234"/>
              <a:gd name="connsiteX4" fmla="*/ 721297 w 736378"/>
              <a:gd name="connsiteY4" fmla="*/ 1722290 h 3298234"/>
              <a:gd name="connsiteX5" fmla="*/ 670985 w 736378"/>
              <a:gd name="connsiteY5" fmla="*/ 1457685 h 3298234"/>
              <a:gd name="connsiteX6" fmla="*/ 561403 w 736378"/>
              <a:gd name="connsiteY6" fmla="*/ 1252352 h 3298234"/>
              <a:gd name="connsiteX7" fmla="*/ 335464 w 736378"/>
              <a:gd name="connsiteY7" fmla="*/ 998891 h 3298234"/>
              <a:gd name="connsiteX8" fmla="*/ 104279 w 736378"/>
              <a:gd name="connsiteY8" fmla="*/ 729043 h 3298234"/>
              <a:gd name="connsiteX9" fmla="*/ 12218 w 736378"/>
              <a:gd name="connsiteY9" fmla="*/ 500429 h 3298234"/>
              <a:gd name="connsiteX10" fmla="*/ 2206 w 736378"/>
              <a:gd name="connsiteY10" fmla="*/ 302651 h 3298234"/>
              <a:gd name="connsiteX11" fmla="*/ 23504 w 736378"/>
              <a:gd name="connsiteY11" fmla="*/ 132899 h 3298234"/>
              <a:gd name="connsiteX12" fmla="*/ 96528 w 736378"/>
              <a:gd name="connsiteY12" fmla="*/ 0 h 3298234"/>
              <a:gd name="connsiteX0" fmla="*/ 442436 w 736378"/>
              <a:gd name="connsiteY0" fmla="*/ 3298234 h 3298234"/>
              <a:gd name="connsiteX1" fmla="*/ 591661 w 736378"/>
              <a:gd name="connsiteY1" fmla="*/ 2834684 h 3298234"/>
              <a:gd name="connsiteX2" fmla="*/ 668953 w 736378"/>
              <a:gd name="connsiteY2" fmla="*/ 2538728 h 3298234"/>
              <a:gd name="connsiteX3" fmla="*/ 733072 w 736378"/>
              <a:gd name="connsiteY3" fmla="*/ 2146087 h 3298234"/>
              <a:gd name="connsiteX4" fmla="*/ 721297 w 736378"/>
              <a:gd name="connsiteY4" fmla="*/ 1722290 h 3298234"/>
              <a:gd name="connsiteX5" fmla="*/ 670985 w 736378"/>
              <a:gd name="connsiteY5" fmla="*/ 1457685 h 3298234"/>
              <a:gd name="connsiteX6" fmla="*/ 561403 w 736378"/>
              <a:gd name="connsiteY6" fmla="*/ 1252352 h 3298234"/>
              <a:gd name="connsiteX7" fmla="*/ 335464 w 736378"/>
              <a:gd name="connsiteY7" fmla="*/ 998891 h 3298234"/>
              <a:gd name="connsiteX8" fmla="*/ 104279 w 736378"/>
              <a:gd name="connsiteY8" fmla="*/ 729043 h 3298234"/>
              <a:gd name="connsiteX9" fmla="*/ 12218 w 736378"/>
              <a:gd name="connsiteY9" fmla="*/ 500429 h 3298234"/>
              <a:gd name="connsiteX10" fmla="*/ 2206 w 736378"/>
              <a:gd name="connsiteY10" fmla="*/ 302651 h 3298234"/>
              <a:gd name="connsiteX11" fmla="*/ 23504 w 736378"/>
              <a:gd name="connsiteY11" fmla="*/ 132899 h 3298234"/>
              <a:gd name="connsiteX12" fmla="*/ 96528 w 736378"/>
              <a:gd name="connsiteY12" fmla="*/ 0 h 3298234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6378"/>
              <a:gd name="connsiteY0" fmla="*/ 3290830 h 3290830"/>
              <a:gd name="connsiteX1" fmla="*/ 591661 w 736378"/>
              <a:gd name="connsiteY1" fmla="*/ 2827280 h 3290830"/>
              <a:gd name="connsiteX2" fmla="*/ 668953 w 736378"/>
              <a:gd name="connsiteY2" fmla="*/ 2531324 h 3290830"/>
              <a:gd name="connsiteX3" fmla="*/ 733072 w 736378"/>
              <a:gd name="connsiteY3" fmla="*/ 2138683 h 3290830"/>
              <a:gd name="connsiteX4" fmla="*/ 721297 w 736378"/>
              <a:gd name="connsiteY4" fmla="*/ 1714886 h 3290830"/>
              <a:gd name="connsiteX5" fmla="*/ 670985 w 736378"/>
              <a:gd name="connsiteY5" fmla="*/ 1450281 h 3290830"/>
              <a:gd name="connsiteX6" fmla="*/ 561403 w 736378"/>
              <a:gd name="connsiteY6" fmla="*/ 1244948 h 3290830"/>
              <a:gd name="connsiteX7" fmla="*/ 335464 w 736378"/>
              <a:gd name="connsiteY7" fmla="*/ 991487 h 3290830"/>
              <a:gd name="connsiteX8" fmla="*/ 104279 w 736378"/>
              <a:gd name="connsiteY8" fmla="*/ 721639 h 3290830"/>
              <a:gd name="connsiteX9" fmla="*/ 12218 w 736378"/>
              <a:gd name="connsiteY9" fmla="*/ 493025 h 3290830"/>
              <a:gd name="connsiteX10" fmla="*/ 2206 w 736378"/>
              <a:gd name="connsiteY10" fmla="*/ 295247 h 3290830"/>
              <a:gd name="connsiteX11" fmla="*/ 23504 w 736378"/>
              <a:gd name="connsiteY11" fmla="*/ 125495 h 3290830"/>
              <a:gd name="connsiteX12" fmla="*/ 78018 w 736378"/>
              <a:gd name="connsiteY12" fmla="*/ 0 h 3290830"/>
              <a:gd name="connsiteX0" fmla="*/ 442436 w 733329"/>
              <a:gd name="connsiteY0" fmla="*/ 3290830 h 3290830"/>
              <a:gd name="connsiteX1" fmla="*/ 591661 w 733329"/>
              <a:gd name="connsiteY1" fmla="*/ 2827280 h 3290830"/>
              <a:gd name="connsiteX2" fmla="*/ 668953 w 733329"/>
              <a:gd name="connsiteY2" fmla="*/ 2531324 h 3290830"/>
              <a:gd name="connsiteX3" fmla="*/ 733072 w 733329"/>
              <a:gd name="connsiteY3" fmla="*/ 2138683 h 3290830"/>
              <a:gd name="connsiteX4" fmla="*/ 690690 w 733329"/>
              <a:gd name="connsiteY4" fmla="*/ 1795231 h 3290830"/>
              <a:gd name="connsiteX5" fmla="*/ 670985 w 733329"/>
              <a:gd name="connsiteY5" fmla="*/ 1450281 h 3290830"/>
              <a:gd name="connsiteX6" fmla="*/ 561403 w 733329"/>
              <a:gd name="connsiteY6" fmla="*/ 1244948 h 3290830"/>
              <a:gd name="connsiteX7" fmla="*/ 335464 w 733329"/>
              <a:gd name="connsiteY7" fmla="*/ 991487 h 3290830"/>
              <a:gd name="connsiteX8" fmla="*/ 104279 w 733329"/>
              <a:gd name="connsiteY8" fmla="*/ 721639 h 3290830"/>
              <a:gd name="connsiteX9" fmla="*/ 12218 w 733329"/>
              <a:gd name="connsiteY9" fmla="*/ 493025 h 3290830"/>
              <a:gd name="connsiteX10" fmla="*/ 2206 w 733329"/>
              <a:gd name="connsiteY10" fmla="*/ 295247 h 3290830"/>
              <a:gd name="connsiteX11" fmla="*/ 23504 w 733329"/>
              <a:gd name="connsiteY11" fmla="*/ 125495 h 3290830"/>
              <a:gd name="connsiteX12" fmla="*/ 78018 w 733329"/>
              <a:gd name="connsiteY12" fmla="*/ 0 h 3290830"/>
              <a:gd name="connsiteX0" fmla="*/ 442436 w 733398"/>
              <a:gd name="connsiteY0" fmla="*/ 3290830 h 3290830"/>
              <a:gd name="connsiteX1" fmla="*/ 591661 w 733398"/>
              <a:gd name="connsiteY1" fmla="*/ 2827280 h 3290830"/>
              <a:gd name="connsiteX2" fmla="*/ 668953 w 733398"/>
              <a:gd name="connsiteY2" fmla="*/ 2531324 h 3290830"/>
              <a:gd name="connsiteX3" fmla="*/ 733072 w 733398"/>
              <a:gd name="connsiteY3" fmla="*/ 2138683 h 3290830"/>
              <a:gd name="connsiteX4" fmla="*/ 690690 w 733398"/>
              <a:gd name="connsiteY4" fmla="*/ 1795231 h 3290830"/>
              <a:gd name="connsiteX5" fmla="*/ 621248 w 733398"/>
              <a:gd name="connsiteY5" fmla="*/ 1450281 h 3290830"/>
              <a:gd name="connsiteX6" fmla="*/ 561403 w 733398"/>
              <a:gd name="connsiteY6" fmla="*/ 1244948 h 3290830"/>
              <a:gd name="connsiteX7" fmla="*/ 335464 w 733398"/>
              <a:gd name="connsiteY7" fmla="*/ 991487 h 3290830"/>
              <a:gd name="connsiteX8" fmla="*/ 104279 w 733398"/>
              <a:gd name="connsiteY8" fmla="*/ 721639 h 3290830"/>
              <a:gd name="connsiteX9" fmla="*/ 12218 w 733398"/>
              <a:gd name="connsiteY9" fmla="*/ 493025 h 3290830"/>
              <a:gd name="connsiteX10" fmla="*/ 2206 w 733398"/>
              <a:gd name="connsiteY10" fmla="*/ 295247 h 3290830"/>
              <a:gd name="connsiteX11" fmla="*/ 23504 w 733398"/>
              <a:gd name="connsiteY11" fmla="*/ 125495 h 3290830"/>
              <a:gd name="connsiteX12" fmla="*/ 78018 w 733398"/>
              <a:gd name="connsiteY12" fmla="*/ 0 h 3290830"/>
              <a:gd name="connsiteX0" fmla="*/ 442436 w 733398"/>
              <a:gd name="connsiteY0" fmla="*/ 3290830 h 3290830"/>
              <a:gd name="connsiteX1" fmla="*/ 591661 w 733398"/>
              <a:gd name="connsiteY1" fmla="*/ 2827280 h 3290830"/>
              <a:gd name="connsiteX2" fmla="*/ 668953 w 733398"/>
              <a:gd name="connsiteY2" fmla="*/ 2531324 h 3290830"/>
              <a:gd name="connsiteX3" fmla="*/ 733072 w 733398"/>
              <a:gd name="connsiteY3" fmla="*/ 2138683 h 3290830"/>
              <a:gd name="connsiteX4" fmla="*/ 690690 w 733398"/>
              <a:gd name="connsiteY4" fmla="*/ 1795231 h 3290830"/>
              <a:gd name="connsiteX5" fmla="*/ 621248 w 733398"/>
              <a:gd name="connsiteY5" fmla="*/ 1450281 h 3290830"/>
              <a:gd name="connsiteX6" fmla="*/ 488710 w 733398"/>
              <a:gd name="connsiteY6" fmla="*/ 1210515 h 3290830"/>
              <a:gd name="connsiteX7" fmla="*/ 335464 w 733398"/>
              <a:gd name="connsiteY7" fmla="*/ 991487 h 3290830"/>
              <a:gd name="connsiteX8" fmla="*/ 104279 w 733398"/>
              <a:gd name="connsiteY8" fmla="*/ 721639 h 3290830"/>
              <a:gd name="connsiteX9" fmla="*/ 12218 w 733398"/>
              <a:gd name="connsiteY9" fmla="*/ 493025 h 3290830"/>
              <a:gd name="connsiteX10" fmla="*/ 2206 w 733398"/>
              <a:gd name="connsiteY10" fmla="*/ 295247 h 3290830"/>
              <a:gd name="connsiteX11" fmla="*/ 23504 w 733398"/>
              <a:gd name="connsiteY11" fmla="*/ 125495 h 3290830"/>
              <a:gd name="connsiteX12" fmla="*/ 78018 w 733398"/>
              <a:gd name="connsiteY12" fmla="*/ 0 h 3290830"/>
              <a:gd name="connsiteX0" fmla="*/ 442436 w 733434"/>
              <a:gd name="connsiteY0" fmla="*/ 3290830 h 3290830"/>
              <a:gd name="connsiteX1" fmla="*/ 591661 w 733434"/>
              <a:gd name="connsiteY1" fmla="*/ 2827280 h 3290830"/>
              <a:gd name="connsiteX2" fmla="*/ 668953 w 733434"/>
              <a:gd name="connsiteY2" fmla="*/ 2531324 h 3290830"/>
              <a:gd name="connsiteX3" fmla="*/ 733072 w 733434"/>
              <a:gd name="connsiteY3" fmla="*/ 2138683 h 3290830"/>
              <a:gd name="connsiteX4" fmla="*/ 690690 w 733434"/>
              <a:gd name="connsiteY4" fmla="*/ 1795231 h 3290830"/>
              <a:gd name="connsiteX5" fmla="*/ 602118 w 733434"/>
              <a:gd name="connsiteY5" fmla="*/ 1461759 h 3290830"/>
              <a:gd name="connsiteX6" fmla="*/ 488710 w 733434"/>
              <a:gd name="connsiteY6" fmla="*/ 1210515 h 3290830"/>
              <a:gd name="connsiteX7" fmla="*/ 335464 w 733434"/>
              <a:gd name="connsiteY7" fmla="*/ 991487 h 3290830"/>
              <a:gd name="connsiteX8" fmla="*/ 104279 w 733434"/>
              <a:gd name="connsiteY8" fmla="*/ 721639 h 3290830"/>
              <a:gd name="connsiteX9" fmla="*/ 12218 w 733434"/>
              <a:gd name="connsiteY9" fmla="*/ 493025 h 3290830"/>
              <a:gd name="connsiteX10" fmla="*/ 2206 w 733434"/>
              <a:gd name="connsiteY10" fmla="*/ 295247 h 3290830"/>
              <a:gd name="connsiteX11" fmla="*/ 23504 w 733434"/>
              <a:gd name="connsiteY11" fmla="*/ 125495 h 3290830"/>
              <a:gd name="connsiteX12" fmla="*/ 78018 w 733434"/>
              <a:gd name="connsiteY12" fmla="*/ 0 h 3290830"/>
              <a:gd name="connsiteX0" fmla="*/ 442436 w 733434"/>
              <a:gd name="connsiteY0" fmla="*/ 3240588 h 3240588"/>
              <a:gd name="connsiteX1" fmla="*/ 591661 w 733434"/>
              <a:gd name="connsiteY1" fmla="*/ 2777038 h 3240588"/>
              <a:gd name="connsiteX2" fmla="*/ 668953 w 733434"/>
              <a:gd name="connsiteY2" fmla="*/ 2481082 h 3240588"/>
              <a:gd name="connsiteX3" fmla="*/ 733072 w 733434"/>
              <a:gd name="connsiteY3" fmla="*/ 2088441 h 3240588"/>
              <a:gd name="connsiteX4" fmla="*/ 690690 w 733434"/>
              <a:gd name="connsiteY4" fmla="*/ 1744989 h 3240588"/>
              <a:gd name="connsiteX5" fmla="*/ 602118 w 733434"/>
              <a:gd name="connsiteY5" fmla="*/ 1411517 h 3240588"/>
              <a:gd name="connsiteX6" fmla="*/ 488710 w 733434"/>
              <a:gd name="connsiteY6" fmla="*/ 1160273 h 3240588"/>
              <a:gd name="connsiteX7" fmla="*/ 335464 w 733434"/>
              <a:gd name="connsiteY7" fmla="*/ 941245 h 3240588"/>
              <a:gd name="connsiteX8" fmla="*/ 104279 w 733434"/>
              <a:gd name="connsiteY8" fmla="*/ 671397 h 3240588"/>
              <a:gd name="connsiteX9" fmla="*/ 12218 w 733434"/>
              <a:gd name="connsiteY9" fmla="*/ 442783 h 3240588"/>
              <a:gd name="connsiteX10" fmla="*/ 2206 w 733434"/>
              <a:gd name="connsiteY10" fmla="*/ 245005 h 3240588"/>
              <a:gd name="connsiteX11" fmla="*/ 23504 w 733434"/>
              <a:gd name="connsiteY11" fmla="*/ 75253 h 3240588"/>
              <a:gd name="connsiteX12" fmla="*/ 78018 w 733434"/>
              <a:gd name="connsiteY12" fmla="*/ 0 h 3240588"/>
              <a:gd name="connsiteX0" fmla="*/ 442436 w 733434"/>
              <a:gd name="connsiteY0" fmla="*/ 3240588 h 3240588"/>
              <a:gd name="connsiteX1" fmla="*/ 591661 w 733434"/>
              <a:gd name="connsiteY1" fmla="*/ 2777038 h 3240588"/>
              <a:gd name="connsiteX2" fmla="*/ 668953 w 733434"/>
              <a:gd name="connsiteY2" fmla="*/ 2481082 h 3240588"/>
              <a:gd name="connsiteX3" fmla="*/ 733072 w 733434"/>
              <a:gd name="connsiteY3" fmla="*/ 2088441 h 3240588"/>
              <a:gd name="connsiteX4" fmla="*/ 690690 w 733434"/>
              <a:gd name="connsiteY4" fmla="*/ 1744989 h 3240588"/>
              <a:gd name="connsiteX5" fmla="*/ 602118 w 733434"/>
              <a:gd name="connsiteY5" fmla="*/ 1411517 h 3240588"/>
              <a:gd name="connsiteX6" fmla="*/ 488710 w 733434"/>
              <a:gd name="connsiteY6" fmla="*/ 1160273 h 3240588"/>
              <a:gd name="connsiteX7" fmla="*/ 335464 w 733434"/>
              <a:gd name="connsiteY7" fmla="*/ 941245 h 3240588"/>
              <a:gd name="connsiteX8" fmla="*/ 104279 w 733434"/>
              <a:gd name="connsiteY8" fmla="*/ 671397 h 3240588"/>
              <a:gd name="connsiteX9" fmla="*/ 12218 w 733434"/>
              <a:gd name="connsiteY9" fmla="*/ 442783 h 3240588"/>
              <a:gd name="connsiteX10" fmla="*/ 2206 w 733434"/>
              <a:gd name="connsiteY10" fmla="*/ 245005 h 3240588"/>
              <a:gd name="connsiteX11" fmla="*/ 23504 w 733434"/>
              <a:gd name="connsiteY11" fmla="*/ 75253 h 3240588"/>
              <a:gd name="connsiteX12" fmla="*/ 78018 w 733434"/>
              <a:gd name="connsiteY12" fmla="*/ 0 h 3240588"/>
              <a:gd name="connsiteX0" fmla="*/ 442436 w 733434"/>
              <a:gd name="connsiteY0" fmla="*/ 3240588 h 3240588"/>
              <a:gd name="connsiteX1" fmla="*/ 591661 w 733434"/>
              <a:gd name="connsiteY1" fmla="*/ 2777038 h 3240588"/>
              <a:gd name="connsiteX2" fmla="*/ 668953 w 733434"/>
              <a:gd name="connsiteY2" fmla="*/ 2481082 h 3240588"/>
              <a:gd name="connsiteX3" fmla="*/ 733072 w 733434"/>
              <a:gd name="connsiteY3" fmla="*/ 2088441 h 3240588"/>
              <a:gd name="connsiteX4" fmla="*/ 690690 w 733434"/>
              <a:gd name="connsiteY4" fmla="*/ 1744989 h 3240588"/>
              <a:gd name="connsiteX5" fmla="*/ 602118 w 733434"/>
              <a:gd name="connsiteY5" fmla="*/ 1411517 h 3240588"/>
              <a:gd name="connsiteX6" fmla="*/ 488710 w 733434"/>
              <a:gd name="connsiteY6" fmla="*/ 1160273 h 3240588"/>
              <a:gd name="connsiteX7" fmla="*/ 335464 w 733434"/>
              <a:gd name="connsiteY7" fmla="*/ 941245 h 3240588"/>
              <a:gd name="connsiteX8" fmla="*/ 104279 w 733434"/>
              <a:gd name="connsiteY8" fmla="*/ 671397 h 3240588"/>
              <a:gd name="connsiteX9" fmla="*/ 12218 w 733434"/>
              <a:gd name="connsiteY9" fmla="*/ 442783 h 3240588"/>
              <a:gd name="connsiteX10" fmla="*/ 2206 w 733434"/>
              <a:gd name="connsiteY10" fmla="*/ 245005 h 3240588"/>
              <a:gd name="connsiteX11" fmla="*/ 23504 w 733434"/>
              <a:gd name="connsiteY11" fmla="*/ 75253 h 3240588"/>
              <a:gd name="connsiteX12" fmla="*/ 78018 w 733434"/>
              <a:gd name="connsiteY12" fmla="*/ 0 h 3240588"/>
              <a:gd name="connsiteX0" fmla="*/ 442436 w 733434"/>
              <a:gd name="connsiteY0" fmla="*/ 3240588 h 3240588"/>
              <a:gd name="connsiteX1" fmla="*/ 591661 w 733434"/>
              <a:gd name="connsiteY1" fmla="*/ 2777038 h 3240588"/>
              <a:gd name="connsiteX2" fmla="*/ 668953 w 733434"/>
              <a:gd name="connsiteY2" fmla="*/ 2481082 h 3240588"/>
              <a:gd name="connsiteX3" fmla="*/ 733072 w 733434"/>
              <a:gd name="connsiteY3" fmla="*/ 2088441 h 3240588"/>
              <a:gd name="connsiteX4" fmla="*/ 690690 w 733434"/>
              <a:gd name="connsiteY4" fmla="*/ 1744989 h 3240588"/>
              <a:gd name="connsiteX5" fmla="*/ 602118 w 733434"/>
              <a:gd name="connsiteY5" fmla="*/ 1411517 h 3240588"/>
              <a:gd name="connsiteX6" fmla="*/ 488710 w 733434"/>
              <a:gd name="connsiteY6" fmla="*/ 1160273 h 3240588"/>
              <a:gd name="connsiteX7" fmla="*/ 335464 w 733434"/>
              <a:gd name="connsiteY7" fmla="*/ 941245 h 3240588"/>
              <a:gd name="connsiteX8" fmla="*/ 104279 w 733434"/>
              <a:gd name="connsiteY8" fmla="*/ 671397 h 3240588"/>
              <a:gd name="connsiteX9" fmla="*/ 12218 w 733434"/>
              <a:gd name="connsiteY9" fmla="*/ 442783 h 3240588"/>
              <a:gd name="connsiteX10" fmla="*/ 2206 w 733434"/>
              <a:gd name="connsiteY10" fmla="*/ 245005 h 3240588"/>
              <a:gd name="connsiteX11" fmla="*/ 23504 w 733434"/>
              <a:gd name="connsiteY11" fmla="*/ 75253 h 3240588"/>
              <a:gd name="connsiteX12" fmla="*/ 78018 w 733434"/>
              <a:gd name="connsiteY12" fmla="*/ 0 h 3240588"/>
              <a:gd name="connsiteX0" fmla="*/ 442436 w 733434"/>
              <a:gd name="connsiteY0" fmla="*/ 3240588 h 3240588"/>
              <a:gd name="connsiteX1" fmla="*/ 591661 w 733434"/>
              <a:gd name="connsiteY1" fmla="*/ 2777038 h 3240588"/>
              <a:gd name="connsiteX2" fmla="*/ 668953 w 733434"/>
              <a:gd name="connsiteY2" fmla="*/ 2481082 h 3240588"/>
              <a:gd name="connsiteX3" fmla="*/ 733072 w 733434"/>
              <a:gd name="connsiteY3" fmla="*/ 2088441 h 3240588"/>
              <a:gd name="connsiteX4" fmla="*/ 690690 w 733434"/>
              <a:gd name="connsiteY4" fmla="*/ 1744989 h 3240588"/>
              <a:gd name="connsiteX5" fmla="*/ 602118 w 733434"/>
              <a:gd name="connsiteY5" fmla="*/ 1411517 h 3240588"/>
              <a:gd name="connsiteX6" fmla="*/ 488710 w 733434"/>
              <a:gd name="connsiteY6" fmla="*/ 1160273 h 3240588"/>
              <a:gd name="connsiteX7" fmla="*/ 335464 w 733434"/>
              <a:gd name="connsiteY7" fmla="*/ 941245 h 3240588"/>
              <a:gd name="connsiteX8" fmla="*/ 104279 w 733434"/>
              <a:gd name="connsiteY8" fmla="*/ 671397 h 3240588"/>
              <a:gd name="connsiteX9" fmla="*/ 12218 w 733434"/>
              <a:gd name="connsiteY9" fmla="*/ 442783 h 3240588"/>
              <a:gd name="connsiteX10" fmla="*/ 2206 w 733434"/>
              <a:gd name="connsiteY10" fmla="*/ 245005 h 3240588"/>
              <a:gd name="connsiteX11" fmla="*/ 23504 w 733434"/>
              <a:gd name="connsiteY11" fmla="*/ 75253 h 3240588"/>
              <a:gd name="connsiteX12" fmla="*/ 78018 w 733434"/>
              <a:gd name="connsiteY12" fmla="*/ 0 h 3240588"/>
              <a:gd name="connsiteX0" fmla="*/ 442436 w 733434"/>
              <a:gd name="connsiteY0" fmla="*/ 3240588 h 3240588"/>
              <a:gd name="connsiteX1" fmla="*/ 591661 w 733434"/>
              <a:gd name="connsiteY1" fmla="*/ 2777038 h 3240588"/>
              <a:gd name="connsiteX2" fmla="*/ 668953 w 733434"/>
              <a:gd name="connsiteY2" fmla="*/ 2481082 h 3240588"/>
              <a:gd name="connsiteX3" fmla="*/ 733072 w 733434"/>
              <a:gd name="connsiteY3" fmla="*/ 2088441 h 3240588"/>
              <a:gd name="connsiteX4" fmla="*/ 690690 w 733434"/>
              <a:gd name="connsiteY4" fmla="*/ 1744989 h 3240588"/>
              <a:gd name="connsiteX5" fmla="*/ 602118 w 733434"/>
              <a:gd name="connsiteY5" fmla="*/ 1411517 h 3240588"/>
              <a:gd name="connsiteX6" fmla="*/ 488710 w 733434"/>
              <a:gd name="connsiteY6" fmla="*/ 1160273 h 3240588"/>
              <a:gd name="connsiteX7" fmla="*/ 335464 w 733434"/>
              <a:gd name="connsiteY7" fmla="*/ 941245 h 3240588"/>
              <a:gd name="connsiteX8" fmla="*/ 104279 w 733434"/>
              <a:gd name="connsiteY8" fmla="*/ 671397 h 3240588"/>
              <a:gd name="connsiteX9" fmla="*/ 12218 w 733434"/>
              <a:gd name="connsiteY9" fmla="*/ 442783 h 3240588"/>
              <a:gd name="connsiteX10" fmla="*/ 2206 w 733434"/>
              <a:gd name="connsiteY10" fmla="*/ 245005 h 3240588"/>
              <a:gd name="connsiteX11" fmla="*/ 23504 w 733434"/>
              <a:gd name="connsiteY11" fmla="*/ 75253 h 3240588"/>
              <a:gd name="connsiteX12" fmla="*/ 78018 w 733434"/>
              <a:gd name="connsiteY12" fmla="*/ 0 h 3240588"/>
              <a:gd name="connsiteX0" fmla="*/ 442436 w 733434"/>
              <a:gd name="connsiteY0" fmla="*/ 3240588 h 3240588"/>
              <a:gd name="connsiteX1" fmla="*/ 591661 w 733434"/>
              <a:gd name="connsiteY1" fmla="*/ 2777038 h 3240588"/>
              <a:gd name="connsiteX2" fmla="*/ 668953 w 733434"/>
              <a:gd name="connsiteY2" fmla="*/ 2481082 h 3240588"/>
              <a:gd name="connsiteX3" fmla="*/ 733072 w 733434"/>
              <a:gd name="connsiteY3" fmla="*/ 2088441 h 3240588"/>
              <a:gd name="connsiteX4" fmla="*/ 690690 w 733434"/>
              <a:gd name="connsiteY4" fmla="*/ 1744989 h 3240588"/>
              <a:gd name="connsiteX5" fmla="*/ 602118 w 733434"/>
              <a:gd name="connsiteY5" fmla="*/ 1411517 h 3240588"/>
              <a:gd name="connsiteX6" fmla="*/ 488710 w 733434"/>
              <a:gd name="connsiteY6" fmla="*/ 1160273 h 3240588"/>
              <a:gd name="connsiteX7" fmla="*/ 335464 w 733434"/>
              <a:gd name="connsiteY7" fmla="*/ 941245 h 3240588"/>
              <a:gd name="connsiteX8" fmla="*/ 104279 w 733434"/>
              <a:gd name="connsiteY8" fmla="*/ 671397 h 3240588"/>
              <a:gd name="connsiteX9" fmla="*/ 12218 w 733434"/>
              <a:gd name="connsiteY9" fmla="*/ 442783 h 3240588"/>
              <a:gd name="connsiteX10" fmla="*/ 2206 w 733434"/>
              <a:gd name="connsiteY10" fmla="*/ 245005 h 3240588"/>
              <a:gd name="connsiteX11" fmla="*/ 23504 w 733434"/>
              <a:gd name="connsiteY11" fmla="*/ 75253 h 3240588"/>
              <a:gd name="connsiteX12" fmla="*/ 78018 w 733434"/>
              <a:gd name="connsiteY12" fmla="*/ 0 h 324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3434" h="3240588">
                <a:moveTo>
                  <a:pt x="442436" y="3240588"/>
                </a:moveTo>
                <a:cubicBezTo>
                  <a:pt x="560588" y="2855307"/>
                  <a:pt x="553908" y="2903622"/>
                  <a:pt x="591661" y="2777038"/>
                </a:cubicBezTo>
                <a:cubicBezTo>
                  <a:pt x="629414" y="2650454"/>
                  <a:pt x="645385" y="2595848"/>
                  <a:pt x="668953" y="2481082"/>
                </a:cubicBezTo>
                <a:cubicBezTo>
                  <a:pt x="692522" y="2366316"/>
                  <a:pt x="729449" y="2211123"/>
                  <a:pt x="733072" y="2088441"/>
                </a:cubicBezTo>
                <a:cubicBezTo>
                  <a:pt x="736695" y="1965759"/>
                  <a:pt x="712516" y="1857810"/>
                  <a:pt x="690690" y="1744989"/>
                </a:cubicBezTo>
                <a:cubicBezTo>
                  <a:pt x="668864" y="1632168"/>
                  <a:pt x="635781" y="1508970"/>
                  <a:pt x="602118" y="1411517"/>
                </a:cubicBezTo>
                <a:cubicBezTo>
                  <a:pt x="568455" y="1314064"/>
                  <a:pt x="533152" y="1238652"/>
                  <a:pt x="488710" y="1160273"/>
                </a:cubicBezTo>
                <a:cubicBezTo>
                  <a:pt x="444268" y="1081894"/>
                  <a:pt x="399536" y="1022724"/>
                  <a:pt x="335464" y="941245"/>
                </a:cubicBezTo>
                <a:cubicBezTo>
                  <a:pt x="271392" y="859766"/>
                  <a:pt x="158153" y="754474"/>
                  <a:pt x="104279" y="671397"/>
                </a:cubicBezTo>
                <a:cubicBezTo>
                  <a:pt x="50405" y="588320"/>
                  <a:pt x="29230" y="513848"/>
                  <a:pt x="12218" y="442783"/>
                </a:cubicBezTo>
                <a:cubicBezTo>
                  <a:pt x="-4794" y="371718"/>
                  <a:pt x="325" y="306260"/>
                  <a:pt x="2206" y="245005"/>
                </a:cubicBezTo>
                <a:cubicBezTo>
                  <a:pt x="4087" y="183750"/>
                  <a:pt x="12489" y="130944"/>
                  <a:pt x="23504" y="75253"/>
                </a:cubicBezTo>
                <a:cubicBezTo>
                  <a:pt x="38487" y="26877"/>
                  <a:pt x="55865" y="34871"/>
                  <a:pt x="78018" y="0"/>
                </a:cubicBezTo>
              </a:path>
            </a:pathLst>
          </a:cu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BA6FE10-F698-B940-9BFD-4024C66E86B7}"/>
              </a:ext>
            </a:extLst>
          </p:cNvPr>
          <p:cNvCxnSpPr>
            <a:cxnSpLocks/>
          </p:cNvCxnSpPr>
          <p:nvPr/>
        </p:nvCxnSpPr>
        <p:spPr>
          <a:xfrm>
            <a:off x="3818522" y="2784356"/>
            <a:ext cx="4514532" cy="30124"/>
          </a:xfrm>
          <a:prstGeom prst="line">
            <a:avLst/>
          </a:prstGeom>
          <a:noFill/>
          <a:ln w="19050" cap="rnd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8570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cations | Folsom, CA">
            <a:extLst>
              <a:ext uri="{FF2B5EF4-FFF2-40B4-BE49-F238E27FC236}">
                <a16:creationId xmlns:a16="http://schemas.microsoft.com/office/drawing/2014/main" id="{15584EFC-0424-4CB9-8F5E-907019516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r="185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915FC2-9CB2-476E-B32B-6B0C31D915FD}"/>
              </a:ext>
            </a:extLst>
          </p:cNvPr>
          <p:cNvGrpSpPr/>
          <p:nvPr/>
        </p:nvGrpSpPr>
        <p:grpSpPr>
          <a:xfrm>
            <a:off x="3911215" y="336530"/>
            <a:ext cx="2558264" cy="1423819"/>
            <a:chOff x="6585736" y="219798"/>
            <a:chExt cx="2558264" cy="14238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4E761D-5C1A-490F-80E2-17D71B900B2A}"/>
                </a:ext>
              </a:extLst>
            </p:cNvPr>
            <p:cNvGrpSpPr/>
            <p:nvPr/>
          </p:nvGrpSpPr>
          <p:grpSpPr>
            <a:xfrm>
              <a:off x="6585736" y="804574"/>
              <a:ext cx="2558264" cy="839043"/>
              <a:chOff x="3433720" y="1092251"/>
              <a:chExt cx="6139643" cy="83904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62162F-93A5-48B1-A09F-4D2EE79D27C0}"/>
                  </a:ext>
                </a:extLst>
              </p:cNvPr>
              <p:cNvSpPr txBox="1"/>
              <p:nvPr/>
            </p:nvSpPr>
            <p:spPr>
              <a:xfrm>
                <a:off x="3433720" y="1100297"/>
                <a:ext cx="6139643" cy="830997"/>
              </a:xfrm>
              <a:prstGeom prst="rect">
                <a:avLst/>
              </a:prstGeom>
              <a:noFill/>
              <a:effectLst>
                <a:glow>
                  <a:schemeClr val="accent1"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ED7D31"/>
                    </a:solidFill>
                    <a:latin typeface="Veneer Clean Soft" panose="03010600040302000204" pitchFamily="66" charset="0"/>
                  </a:rPr>
                  <a:t>FiberCity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5812942-0742-4AA4-A656-1F063C0CA159}"/>
                  </a:ext>
                </a:extLst>
              </p:cNvPr>
              <p:cNvSpPr/>
              <p:nvPr/>
            </p:nvSpPr>
            <p:spPr>
              <a:xfrm>
                <a:off x="8454175" y="1092251"/>
                <a:ext cx="28084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ED7D31"/>
                    </a:solidFill>
                    <a:latin typeface="Century Gothic" panose="020B0502020202020204" pitchFamily="34" charset="0"/>
                  </a:rPr>
                  <a:t>®</a:t>
                </a:r>
                <a:endParaRPr lang="en-US" sz="1000" dirty="0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2142A2-F301-41DE-BD48-0943DA5A8CDD}"/>
                </a:ext>
              </a:extLst>
            </p:cNvPr>
            <p:cNvSpPr txBox="1"/>
            <p:nvPr/>
          </p:nvSpPr>
          <p:spPr>
            <a:xfrm>
              <a:off x="6585736" y="219798"/>
              <a:ext cx="21883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Veneer Clean Soft" panose="03010600040302000204" pitchFamily="66" charset="0"/>
                </a:rPr>
                <a:t>FOLSOM</a:t>
              </a:r>
              <a:r>
                <a:rPr lang="en-US" sz="4800" dirty="0">
                  <a:solidFill>
                    <a:srgbClr val="ED7D31"/>
                  </a:solidFill>
                  <a:latin typeface="Veneer Clean Soft" panose="03010600040302000204" pitchFamily="66" charset="0"/>
                </a:rPr>
                <a:t> </a:t>
              </a:r>
              <a:endParaRPr 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83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EFA3AAC-1D4A-44A7-B130-8212D040E2D7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C66EEC-9E95-4112-B429-42EFCBA078C0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721062F7-FFDB-48A9-B881-AB135A18C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552700" cy="2349500"/>
            </a:xfrm>
            <a:prstGeom prst="rect">
              <a:avLst/>
            </a:prstGeom>
          </p:spPr>
        </p:pic>
        <p:pic>
          <p:nvPicPr>
            <p:cNvPr id="19" name="Picture 1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7DD3D37-2B7D-4F07-8294-5D34E1EF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1800" y="5130800"/>
              <a:ext cx="2362200" cy="1727200"/>
            </a:xfrm>
            <a:prstGeom prst="rect">
              <a:avLst/>
            </a:prstGeom>
          </p:spPr>
        </p:pic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DD6429-8AC8-49FA-B10A-27CCD0A77699}"/>
              </a:ext>
            </a:extLst>
          </p:cNvPr>
          <p:cNvSpPr/>
          <p:nvPr/>
        </p:nvSpPr>
        <p:spPr>
          <a:xfrm>
            <a:off x="6671761" y="731385"/>
            <a:ext cx="2586442" cy="577751"/>
          </a:xfrm>
          <a:prstGeom prst="roundRect">
            <a:avLst>
              <a:gd name="adj" fmla="val 35129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Veneer Clean Soft" panose="03010600040302000204" pitchFamily="66" charset="0"/>
              </a:rPr>
              <a:t>10 Gigabit Symmetrical broadband connectivity to the home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9518A-417E-4783-84D7-09D0E3EE49CA}"/>
              </a:ext>
            </a:extLst>
          </p:cNvPr>
          <p:cNvSpPr txBox="1"/>
          <p:nvPr/>
        </p:nvSpPr>
        <p:spPr>
          <a:xfrm>
            <a:off x="6671761" y="2590140"/>
            <a:ext cx="2607462" cy="555427"/>
          </a:xfrm>
          <a:prstGeom prst="roundRect">
            <a:avLst>
              <a:gd name="adj" fmla="val 2919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sz="1200" dirty="0"/>
              <a:t>Ability to receive a variety of services via thousands of service providers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F06BB-B1FC-4DD3-9493-663EC419DABC}"/>
              </a:ext>
            </a:extLst>
          </p:cNvPr>
          <p:cNvSpPr txBox="1"/>
          <p:nvPr/>
        </p:nvSpPr>
        <p:spPr>
          <a:xfrm>
            <a:off x="6671761" y="1557714"/>
            <a:ext cx="2586441" cy="783848"/>
          </a:xfrm>
          <a:prstGeom prst="roundRect">
            <a:avLst>
              <a:gd name="adj" fmla="val 30763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dirty="0"/>
              <a:t>Multiple service providers competing on the same network providing choice to all Residents &amp; businesses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0AA6E0-257A-41CA-840D-8F5AAE1F1031}"/>
              </a:ext>
            </a:extLst>
          </p:cNvPr>
          <p:cNvSpPr/>
          <p:nvPr/>
        </p:nvSpPr>
        <p:spPr>
          <a:xfrm>
            <a:off x="6671761" y="3394145"/>
            <a:ext cx="2586439" cy="559891"/>
          </a:xfrm>
          <a:prstGeom prst="roundRect">
            <a:avLst>
              <a:gd name="adj" fmla="val 3096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Veneer Clean Soft" panose="03010600040302000204" pitchFamily="66" charset="0"/>
              </a:rPr>
              <a:t>100% multimillion dollar private investment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FBB15-806D-4E83-B426-A7966BDCF717}"/>
              </a:ext>
            </a:extLst>
          </p:cNvPr>
          <p:cNvSpPr txBox="1"/>
          <p:nvPr/>
        </p:nvSpPr>
        <p:spPr>
          <a:xfrm>
            <a:off x="6671761" y="5889739"/>
            <a:ext cx="2586441" cy="555427"/>
          </a:xfrm>
          <a:prstGeom prst="roundRect">
            <a:avLst>
              <a:gd name="adj" fmla="val 2919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sz="1200" dirty="0"/>
              <a:t>Future ready network to support increasing data demands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93D83A-09DB-4D09-944D-84CEFA38D036}"/>
              </a:ext>
            </a:extLst>
          </p:cNvPr>
          <p:cNvSpPr txBox="1"/>
          <p:nvPr/>
        </p:nvSpPr>
        <p:spPr>
          <a:xfrm>
            <a:off x="6671761" y="5085736"/>
            <a:ext cx="2607462" cy="555427"/>
          </a:xfrm>
          <a:prstGeom prst="roundRect">
            <a:avLst>
              <a:gd name="adj" fmla="val 2919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sz="1200" dirty="0"/>
              <a:t>Long term local Job Creation to help construct and maintain the 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040AA6-C750-40E6-981A-347FB02357FE}"/>
              </a:ext>
            </a:extLst>
          </p:cNvPr>
          <p:cNvSpPr txBox="1"/>
          <p:nvPr/>
        </p:nvSpPr>
        <p:spPr>
          <a:xfrm>
            <a:off x="6671761" y="4202614"/>
            <a:ext cx="2586441" cy="634544"/>
          </a:xfrm>
          <a:prstGeom prst="roundRect">
            <a:avLst>
              <a:gd name="adj" fmla="val 30763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sz="1600" dirty="0">
                <a:solidFill>
                  <a:srgbClr val="ED7D31"/>
                </a:solidFill>
              </a:rPr>
              <a:t>$0</a:t>
            </a:r>
            <a:r>
              <a:rPr lang="en-US" sz="1200" dirty="0"/>
              <a:t> Taxpayer Dollars Towards Network Construction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932818-2791-4273-821A-7381F989B8AF}"/>
              </a:ext>
            </a:extLst>
          </p:cNvPr>
          <p:cNvSpPr txBox="1"/>
          <p:nvPr/>
        </p:nvSpPr>
        <p:spPr>
          <a:xfrm>
            <a:off x="2046730" y="18288"/>
            <a:ext cx="5046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What is a FiberCity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E84D11-C17C-4F2E-B4C3-48DEEC59607A}"/>
              </a:ext>
            </a:extLst>
          </p:cNvPr>
          <p:cNvSpPr/>
          <p:nvPr/>
        </p:nvSpPr>
        <p:spPr>
          <a:xfrm>
            <a:off x="6561482" y="233062"/>
            <a:ext cx="2808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entury Gothic" panose="020B0502020202020204" pitchFamily="34" charset="0"/>
              </a:rPr>
              <a:t>®</a:t>
            </a:r>
            <a:endParaRPr lang="en-US" sz="1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EFBE9E-296E-4E6E-8DA8-07CAD1F526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 r="17730"/>
          <a:stretch/>
        </p:blipFill>
        <p:spPr>
          <a:xfrm flipH="1" flipV="1">
            <a:off x="-2" y="1315658"/>
            <a:ext cx="6906143" cy="55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66D9D58-54CA-42EF-AF53-51936DA0E529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B4AF2F-D3B2-4CF3-9267-9D067C662F1E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861FEB5A-5BC4-4F6B-8C5F-7E92C61C7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552700" cy="2349500"/>
            </a:xfrm>
            <a:prstGeom prst="rect">
              <a:avLst/>
            </a:prstGeom>
          </p:spPr>
        </p:pic>
        <p:pic>
          <p:nvPicPr>
            <p:cNvPr id="20" name="Picture 1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5A49501-C254-4D80-A990-9F4CEDF8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1800" y="5130800"/>
              <a:ext cx="2362200" cy="1727200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177C4F-828B-4D9D-9048-4F798C736183}"/>
              </a:ext>
            </a:extLst>
          </p:cNvPr>
          <p:cNvSpPr/>
          <p:nvPr/>
        </p:nvSpPr>
        <p:spPr>
          <a:xfrm>
            <a:off x="2326919" y="-49726"/>
            <a:ext cx="5087007" cy="133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28000"/>
              </a:schemeClr>
            </a:glow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DEDBA-1564-41C9-86E1-B4E498321AC2}"/>
              </a:ext>
            </a:extLst>
          </p:cNvPr>
          <p:cNvSpPr txBox="1"/>
          <p:nvPr/>
        </p:nvSpPr>
        <p:spPr>
          <a:xfrm>
            <a:off x="1779580" y="-28224"/>
            <a:ext cx="6139643" cy="8309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Citywide Infrastructure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B3940A-1B82-457A-B9D0-0C4FA663B7D3}"/>
              </a:ext>
            </a:extLst>
          </p:cNvPr>
          <p:cNvSpPr txBox="1"/>
          <p:nvPr/>
        </p:nvSpPr>
        <p:spPr>
          <a:xfrm>
            <a:off x="2750457" y="560941"/>
            <a:ext cx="4394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Supporting growth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ABFD22-6C8E-4C8C-9C6A-4C562ACE8492}"/>
              </a:ext>
            </a:extLst>
          </p:cNvPr>
          <p:cNvSpPr/>
          <p:nvPr/>
        </p:nvSpPr>
        <p:spPr>
          <a:xfrm>
            <a:off x="6669680" y="1666912"/>
            <a:ext cx="2586442" cy="368082"/>
          </a:xfrm>
          <a:prstGeom prst="roundRect">
            <a:avLst>
              <a:gd name="adj" fmla="val 35129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Veneer Clean Soft" panose="03010600040302000204" pitchFamily="66" charset="0"/>
              </a:rPr>
              <a:t>380 Mile Fiber Optic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ED0E9-334C-46A0-8D40-24C917BA65A9}"/>
              </a:ext>
            </a:extLst>
          </p:cNvPr>
          <p:cNvSpPr txBox="1"/>
          <p:nvPr/>
        </p:nvSpPr>
        <p:spPr>
          <a:xfrm>
            <a:off x="6669680" y="3183283"/>
            <a:ext cx="2607462" cy="555427"/>
          </a:xfrm>
          <a:prstGeom prst="roundRect">
            <a:avLst>
              <a:gd name="adj" fmla="val 2919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sz="1200" dirty="0"/>
              <a:t>Existing incumbent Fiber Passes </a:t>
            </a:r>
            <a:r>
              <a:rPr lang="en-US" sz="1200" dirty="0">
                <a:solidFill>
                  <a:srgbClr val="ED7D31"/>
                </a:solidFill>
              </a:rPr>
              <a:t>*10%</a:t>
            </a:r>
            <a:r>
              <a:rPr lang="en-US" sz="1200" dirty="0"/>
              <a:t> Homes &amp; </a:t>
            </a:r>
            <a:r>
              <a:rPr lang="en-US" sz="1200" dirty="0">
                <a:solidFill>
                  <a:srgbClr val="ED7D31"/>
                </a:solidFill>
              </a:rPr>
              <a:t>*19%</a:t>
            </a:r>
            <a:r>
              <a:rPr lang="en-US" sz="1200" dirty="0"/>
              <a:t> Businesses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5EB33-E4A5-40C5-B63B-E0612338C144}"/>
              </a:ext>
            </a:extLst>
          </p:cNvPr>
          <p:cNvSpPr txBox="1"/>
          <p:nvPr/>
        </p:nvSpPr>
        <p:spPr>
          <a:xfrm>
            <a:off x="6669680" y="4035141"/>
            <a:ext cx="2586441" cy="559891"/>
          </a:xfrm>
          <a:prstGeom prst="roundRect">
            <a:avLst>
              <a:gd name="adj" fmla="val 30763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dirty="0"/>
              <a:t>Network Designed to incorporate existing and future growth plans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9B2E44E-8827-433C-BF02-5DF0749FD9AD}"/>
              </a:ext>
            </a:extLst>
          </p:cNvPr>
          <p:cNvSpPr/>
          <p:nvPr/>
        </p:nvSpPr>
        <p:spPr>
          <a:xfrm>
            <a:off x="6669680" y="5747786"/>
            <a:ext cx="2586439" cy="559891"/>
          </a:xfrm>
          <a:prstGeom prst="roundRect">
            <a:avLst>
              <a:gd name="adj" fmla="val 3096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Veneer Clean Soft" panose="03010600040302000204" pitchFamily="66" charset="0"/>
              </a:rPr>
              <a:t>City can promote itself as fiber ready to current &amp; future developers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27B4F-DAE0-4409-92C3-D3ACFD84F36E}"/>
              </a:ext>
            </a:extLst>
          </p:cNvPr>
          <p:cNvSpPr txBox="1"/>
          <p:nvPr/>
        </p:nvSpPr>
        <p:spPr>
          <a:xfrm>
            <a:off x="7641822" y="6642792"/>
            <a:ext cx="1502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* Source: broadbandnow.com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57048-94F0-445C-A241-3B3B3E1F29D5}"/>
              </a:ext>
            </a:extLst>
          </p:cNvPr>
          <p:cNvSpPr txBox="1"/>
          <p:nvPr/>
        </p:nvSpPr>
        <p:spPr>
          <a:xfrm>
            <a:off x="6669680" y="2331425"/>
            <a:ext cx="2586441" cy="555427"/>
          </a:xfrm>
          <a:prstGeom prst="roundRect">
            <a:avLst>
              <a:gd name="adj" fmla="val 2919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70C0"/>
                </a:solidFill>
                <a:latin typeface="Veneer Clean Soft" panose="03010600040302000204" pitchFamily="66" charset="0"/>
              </a:defRPr>
            </a:lvl1pPr>
          </a:lstStyle>
          <a:p>
            <a:r>
              <a:rPr lang="en-US" sz="1200" dirty="0"/>
              <a:t>Over 32,000 residential and business premises ready to be connected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8BC562-73C0-41E8-B956-71F3E0219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01" r="15090" b="1028"/>
          <a:stretch/>
        </p:blipFill>
        <p:spPr>
          <a:xfrm>
            <a:off x="343030" y="1735321"/>
            <a:ext cx="6139383" cy="515090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D30F1A-FE77-45FA-B371-1547A6E662CA}"/>
              </a:ext>
            </a:extLst>
          </p:cNvPr>
          <p:cNvSpPr/>
          <p:nvPr/>
        </p:nvSpPr>
        <p:spPr>
          <a:xfrm>
            <a:off x="6669680" y="4891463"/>
            <a:ext cx="2586439" cy="559891"/>
          </a:xfrm>
          <a:prstGeom prst="roundRect">
            <a:avLst>
              <a:gd name="adj" fmla="val 30964"/>
            </a:avLst>
          </a:prstGeom>
          <a:solidFill>
            <a:schemeClr val="bg1"/>
          </a:solidFill>
          <a:ln>
            <a:solidFill>
              <a:srgbClr val="ED7D3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Veneer Clean Soft" panose="03010600040302000204" pitchFamily="66" charset="0"/>
              </a:rPr>
              <a:t>Ready to connect municipality facilities that do not have fiber connectivity</a:t>
            </a:r>
          </a:p>
        </p:txBody>
      </p:sp>
    </p:spTree>
    <p:extLst>
      <p:ext uri="{BB962C8B-B14F-4D97-AF65-F5344CB8AC3E}">
        <p14:creationId xmlns:p14="http://schemas.microsoft.com/office/powerpoint/2010/main" val="11010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B53778-8CE7-445B-A187-97E2AB6F9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37F5C-79EF-4DAF-94D2-8EB42C103EB7}"/>
              </a:ext>
            </a:extLst>
          </p:cNvPr>
          <p:cNvSpPr/>
          <p:nvPr/>
        </p:nvSpPr>
        <p:spPr>
          <a:xfrm>
            <a:off x="1634246" y="-24234"/>
            <a:ext cx="5914417" cy="14221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28000"/>
              </a:schemeClr>
            </a:glow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7FC3E-C286-4609-ADAE-C859A890A318}"/>
              </a:ext>
            </a:extLst>
          </p:cNvPr>
          <p:cNvSpPr txBox="1"/>
          <p:nvPr/>
        </p:nvSpPr>
        <p:spPr>
          <a:xfrm>
            <a:off x="1502178" y="18288"/>
            <a:ext cx="6139643" cy="8309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Every Premise Passed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0B3DF-8476-4AE1-A55C-FFE45D0DA50D}"/>
              </a:ext>
            </a:extLst>
          </p:cNvPr>
          <p:cNvSpPr txBox="1"/>
          <p:nvPr/>
        </p:nvSpPr>
        <p:spPr>
          <a:xfrm>
            <a:off x="1782388" y="620935"/>
            <a:ext cx="5727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Removing the digital divide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A1156D9-9F4D-4D7C-B609-A7EFD31BEC76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5A8D1C-C084-4739-8FCF-08D719560173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0F95D29A-44B2-4611-8462-9EE21086C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552700" cy="2349500"/>
            </a:xfrm>
            <a:prstGeom prst="rect">
              <a:avLst/>
            </a:prstGeom>
          </p:spPr>
        </p:pic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C3A5A1D-B989-4C3E-AA33-13EFC167B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1800" y="5130800"/>
              <a:ext cx="2362200" cy="17272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906D950-EC5E-4B4B-A060-2703530CB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2" y="1726946"/>
            <a:ext cx="3835400" cy="48514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FD3021-744E-4A3F-AABB-D8AA51EA8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4" y="1883852"/>
            <a:ext cx="3509885" cy="4694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6C791C-A270-41C8-8CF3-0B6A64AE9BB3}"/>
              </a:ext>
            </a:extLst>
          </p:cNvPr>
          <p:cNvSpPr txBox="1"/>
          <p:nvPr/>
        </p:nvSpPr>
        <p:spPr>
          <a:xfrm>
            <a:off x="1856233" y="18288"/>
            <a:ext cx="553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ED7D31"/>
                </a:solidFill>
                <a:latin typeface="Brush Script MT" panose="03060802040406070304" pitchFamily="66" charset="0"/>
              </a:rPr>
              <a:t>Pricing</a:t>
            </a:r>
            <a:r>
              <a:rPr lang="en-US" sz="4400" b="1" dirty="0">
                <a:solidFill>
                  <a:srgbClr val="ED7D31"/>
                </a:solidFill>
              </a:rPr>
              <a:t> </a:t>
            </a:r>
            <a:r>
              <a:rPr lang="en-US" sz="4400" dirty="0">
                <a:solidFill>
                  <a:srgbClr val="ED7D31"/>
                </a:solidFill>
                <a:latin typeface="Brush Script MT" panose="03060802040406070304" pitchFamily="66" charset="0"/>
              </a:rPr>
              <a:t>that Serves Everyone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6494B-62F5-4FA8-ABC7-BBCA9B223C30}"/>
              </a:ext>
            </a:extLst>
          </p:cNvPr>
          <p:cNvSpPr txBox="1"/>
          <p:nvPr/>
        </p:nvSpPr>
        <p:spPr>
          <a:xfrm>
            <a:off x="1437606" y="563843"/>
            <a:ext cx="6525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Veneer Clean Soft" panose="03010600040302000204" pitchFamily="66" charset="0"/>
              </a:rPr>
              <a:t>competitive CALIFORNIA pricing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773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F4E2B0DB-4C68-4B1B-A012-46B9226B8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E5BD9-950C-46D0-BB80-D6075E89101C}"/>
              </a:ext>
            </a:extLst>
          </p:cNvPr>
          <p:cNvSpPr txBox="1"/>
          <p:nvPr/>
        </p:nvSpPr>
        <p:spPr>
          <a:xfrm>
            <a:off x="221063" y="1121013"/>
            <a:ext cx="32437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Business Benefit from Fiber Connectivity</a:t>
            </a:r>
          </a:p>
        </p:txBody>
      </p:sp>
    </p:spTree>
    <p:extLst>
      <p:ext uri="{BB962C8B-B14F-4D97-AF65-F5344CB8AC3E}">
        <p14:creationId xmlns:p14="http://schemas.microsoft.com/office/powerpoint/2010/main" val="55152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CB56C8E-E3CC-4BEA-A49A-C8C698E46B9C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76761B-877B-4394-91F4-7754F803D395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5CC4CD3F-8CC3-4A89-9EED-0E59AD5BD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552700" cy="2349500"/>
            </a:xfrm>
            <a:prstGeom prst="rect">
              <a:avLst/>
            </a:prstGeom>
          </p:spPr>
        </p:pic>
        <p:pic>
          <p:nvPicPr>
            <p:cNvPr id="14" name="Picture 1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3B6E038-52B5-4709-9F42-17DE90AE5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1800" y="5130800"/>
              <a:ext cx="2362200" cy="17272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48765F-2311-4D0B-AEA8-063FCE89DE9A}"/>
              </a:ext>
            </a:extLst>
          </p:cNvPr>
          <p:cNvGrpSpPr/>
          <p:nvPr/>
        </p:nvGrpSpPr>
        <p:grpSpPr>
          <a:xfrm>
            <a:off x="1854627" y="18288"/>
            <a:ext cx="5595039" cy="830997"/>
            <a:chOff x="285067" y="-68161"/>
            <a:chExt cx="5595039" cy="830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929054-9065-4D3F-AD61-6BE71FB12BFF}"/>
                </a:ext>
              </a:extLst>
            </p:cNvPr>
            <p:cNvSpPr txBox="1"/>
            <p:nvPr/>
          </p:nvSpPr>
          <p:spPr>
            <a:xfrm>
              <a:off x="285067" y="-68161"/>
              <a:ext cx="55950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ED7D31"/>
                  </a:solidFill>
                  <a:latin typeface="Brush Script MT" panose="03060802040406070304" pitchFamily="66" charset="0"/>
                </a:rPr>
                <a:t>FiberCity  Partnerships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98938E-60CF-49FC-B56A-0EA65F17F4EC}"/>
                </a:ext>
              </a:extLst>
            </p:cNvPr>
            <p:cNvSpPr/>
            <p:nvPr/>
          </p:nvSpPr>
          <p:spPr>
            <a:xfrm>
              <a:off x="2537465" y="116426"/>
              <a:ext cx="2808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®</a:t>
              </a:r>
              <a:endParaRPr lang="en-US" sz="10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C7D62A-3798-4348-9158-FE3E4EC34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23" y="1930033"/>
            <a:ext cx="8363754" cy="4508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6C40F2-EEBC-48C4-B577-84891EEC14FF}"/>
              </a:ext>
            </a:extLst>
          </p:cNvPr>
          <p:cNvSpPr txBox="1"/>
          <p:nvPr/>
        </p:nvSpPr>
        <p:spPr>
          <a:xfrm>
            <a:off x="309786" y="620178"/>
            <a:ext cx="88342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750,000 Premises</a:t>
            </a:r>
          </a:p>
          <a:p>
            <a:pPr algn="ctr"/>
            <a:endParaRPr lang="en-US" sz="2400" dirty="0">
              <a:solidFill>
                <a:srgbClr val="0070C0"/>
              </a:solidFill>
              <a:latin typeface="Veneer Clean Soft" panose="0301060004030200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AA142-C7DC-41DE-ACC2-230023E49931}"/>
              </a:ext>
            </a:extLst>
          </p:cNvPr>
          <p:cNvSpPr txBox="1"/>
          <p:nvPr/>
        </p:nvSpPr>
        <p:spPr>
          <a:xfrm>
            <a:off x="2433192" y="1174750"/>
            <a:ext cx="458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Veneer Clean Soft" panose="03010600040302000204" pitchFamily="66" charset="0"/>
              </a:rPr>
              <a:t>Currently in funding, design or construction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F49EF7-5CF7-48A0-97C1-58D7FE188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50DC10-E046-4B35-9D07-0888FD3C55EB}"/>
              </a:ext>
            </a:extLst>
          </p:cNvPr>
          <p:cNvSpPr/>
          <p:nvPr/>
        </p:nvSpPr>
        <p:spPr>
          <a:xfrm>
            <a:off x="2062206" y="-21189"/>
            <a:ext cx="5226424" cy="133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28000"/>
              </a:schemeClr>
            </a:glow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6142E-3A77-4111-85BF-DF215513D607}"/>
              </a:ext>
            </a:extLst>
          </p:cNvPr>
          <p:cNvSpPr txBox="1"/>
          <p:nvPr/>
        </p:nvSpPr>
        <p:spPr>
          <a:xfrm>
            <a:off x="1557787" y="18288"/>
            <a:ext cx="6139643" cy="8309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D7D31"/>
                </a:solidFill>
                <a:latin typeface="Brush Script MT" panose="03060802040406070304" pitchFamily="66" charset="0"/>
              </a:rPr>
              <a:t>Project Awareness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E28EC-3316-499E-B28E-3BDB371CD73B}"/>
              </a:ext>
            </a:extLst>
          </p:cNvPr>
          <p:cNvSpPr txBox="1"/>
          <p:nvPr/>
        </p:nvSpPr>
        <p:spPr>
          <a:xfrm>
            <a:off x="2178995" y="586407"/>
            <a:ext cx="510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Veneer Clean Soft" panose="03010600040302000204" pitchFamily="66" charset="0"/>
              </a:rPr>
              <a:t>Community engagement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5783</TotalTime>
  <Words>423</Words>
  <Application>Microsoft Office PowerPoint</Application>
  <PresentationFormat>On-screen Show (4:3)</PresentationFormat>
  <Paragraphs>86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Brush Script MT</vt:lpstr>
      <vt:lpstr>Calibri</vt:lpstr>
      <vt:lpstr>Calibri Light</vt:lpstr>
      <vt:lpstr>Century Gothic</vt:lpstr>
      <vt:lpstr>Veneer Clean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bradshaw</dc:creator>
  <cp:lastModifiedBy>Mark Rackovan</cp:lastModifiedBy>
  <cp:revision>182</cp:revision>
  <dcterms:created xsi:type="dcterms:W3CDTF">2021-11-02T12:12:50Z</dcterms:created>
  <dcterms:modified xsi:type="dcterms:W3CDTF">2021-11-10T00:13:25Z</dcterms:modified>
</cp:coreProperties>
</file>