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423" r:id="rId3"/>
    <p:sldId id="404" r:id="rId4"/>
    <p:sldId id="422" r:id="rId5"/>
    <p:sldId id="405" r:id="rId6"/>
    <p:sldId id="401" r:id="rId7"/>
  </p:sldIdLst>
  <p:sldSz cx="14630400" cy="8229600"/>
  <p:notesSz cx="6858000" cy="9296400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2E8A"/>
    <a:srgbClr val="4F009E"/>
    <a:srgbClr val="007A37"/>
    <a:srgbClr val="264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670"/>
  </p:normalViewPr>
  <p:slideViewPr>
    <p:cSldViewPr snapToObjects="1" showGuides="1">
      <p:cViewPr varScale="1">
        <p:scale>
          <a:sx n="81" d="100"/>
          <a:sy n="81" d="100"/>
        </p:scale>
        <p:origin x="132" y="21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F9305301-9073-4D38-B8F5-E95EB2EF3AA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C59004C-5367-4CA3-940E-C5B3A6FE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36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E25FFDC-F434-457A-8153-CB1B4BEA5AB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CA73156-1987-4BCB-8607-6958A88AB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73156-1987-4BCB-8607-6958A88ABA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2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31520" y="457200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>
            <a:lvl1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1pPr>
            <a:lvl2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2pPr>
            <a:lvl3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3pPr>
            <a:lvl4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4pPr>
            <a:lvl5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9DA4493-6B3E-FC40-BF34-286EC3D7DEBB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A71DD21-02E8-0740-B280-33B9D3334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9DA4493-6B3E-FC40-BF34-286EC3D7DEBB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A71DD21-02E8-0740-B280-33B9D3334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31520" y="457200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>
            <a:lvl1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1pPr>
            <a:lvl2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2pPr>
            <a:lvl3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3pPr>
            <a:lvl4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4pPr>
            <a:lvl5pPr>
              <a:defRPr sz="4000">
                <a:solidFill>
                  <a:schemeClr val="tx1"/>
                </a:solidFill>
                <a:latin typeface="Arial Hebrew Light"/>
                <a:cs typeface="Arial Hebrew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9DA4493-6B3E-FC40-BF34-286EC3D7DEBB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A71DD21-02E8-0740-B280-33B9D3334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9DA4493-6B3E-FC40-BF34-286EC3D7DEBB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A71DD21-02E8-0740-B280-33B9D3334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9DA4493-6B3E-FC40-BF34-286EC3D7DEBB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A71DD21-02E8-0740-B280-33B9D3334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9DA4493-6B3E-FC40-BF34-286EC3D7DEBB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A71DD21-02E8-0740-B280-33B9D3334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9DA4493-6B3E-FC40-BF34-286EC3D7DEBB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A71DD21-02E8-0740-B280-33B9D3334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9DA4493-6B3E-FC40-BF34-286EC3D7DEBB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A71DD21-02E8-0740-B280-33B9D3334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9DA4493-6B3E-FC40-BF34-286EC3D7DEBB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A71DD21-02E8-0740-B280-33B9D3334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457200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53110" rtl="0" eaLnBrk="1" latinLnBrk="0" hangingPunct="1">
        <a:spcBef>
          <a:spcPct val="0"/>
        </a:spcBef>
        <a:buNone/>
        <a:defRPr sz="6000" kern="1200">
          <a:solidFill>
            <a:srgbClr val="26407C"/>
          </a:solidFill>
          <a:latin typeface="Calluna"/>
          <a:ea typeface="+mj-ea"/>
          <a:cs typeface="Calluna"/>
        </a:defRPr>
      </a:lvl1pPr>
    </p:titleStyle>
    <p:bodyStyle>
      <a:lvl1pPr marL="489833" indent="-489833" algn="l" defTabSz="653110" rtl="0" eaLnBrk="1" latinLnBrk="0" hangingPunct="1">
        <a:spcBef>
          <a:spcPct val="20000"/>
        </a:spcBef>
        <a:buFont typeface="Arial"/>
        <a:buChar char="•"/>
        <a:defRPr sz="4600" b="0" i="0" kern="1200">
          <a:solidFill>
            <a:schemeClr val="tx1"/>
          </a:solidFill>
          <a:latin typeface="Arial Hebrew Scholar Light"/>
          <a:ea typeface="+mn-ea"/>
          <a:cs typeface="Arial Hebrew Scholar Light"/>
        </a:defRPr>
      </a:lvl1pPr>
      <a:lvl2pPr marL="1061304" indent="-408194" algn="l" defTabSz="653110" rtl="0" eaLnBrk="1" latinLnBrk="0" hangingPunct="1">
        <a:spcBef>
          <a:spcPct val="20000"/>
        </a:spcBef>
        <a:buFont typeface="Arial"/>
        <a:buChar char="–"/>
        <a:defRPr sz="4000" b="0" i="0" kern="1200">
          <a:solidFill>
            <a:schemeClr val="tx1"/>
          </a:solidFill>
          <a:latin typeface="Arial Hebrew Scholar Light"/>
          <a:ea typeface="+mn-ea"/>
          <a:cs typeface="Arial Hebrew Scholar Light"/>
        </a:defRPr>
      </a:lvl2pPr>
      <a:lvl3pPr marL="1632776" indent="-326555" algn="l" defTabSz="653110" rtl="0" eaLnBrk="1" latinLnBrk="0" hangingPunct="1">
        <a:spcBef>
          <a:spcPct val="20000"/>
        </a:spcBef>
        <a:buFont typeface="Arial"/>
        <a:buChar char="•"/>
        <a:defRPr sz="3400" b="0" i="0" kern="1200">
          <a:solidFill>
            <a:schemeClr val="tx1"/>
          </a:solidFill>
          <a:latin typeface="Arial Hebrew Scholar Light"/>
          <a:ea typeface="+mn-ea"/>
          <a:cs typeface="Arial Hebrew Scholar Light"/>
        </a:defRPr>
      </a:lvl3pPr>
      <a:lvl4pPr marL="2285886" indent="-326555" algn="l" defTabSz="653110" rtl="0" eaLnBrk="1" latinLnBrk="0" hangingPunct="1">
        <a:spcBef>
          <a:spcPct val="20000"/>
        </a:spcBef>
        <a:buFont typeface="Arial"/>
        <a:buChar char="–"/>
        <a:defRPr sz="2900" b="0" i="0" kern="1200">
          <a:solidFill>
            <a:schemeClr val="tx1"/>
          </a:solidFill>
          <a:latin typeface="Arial Hebrew Scholar Light"/>
          <a:ea typeface="+mn-ea"/>
          <a:cs typeface="Arial Hebrew Scholar Light"/>
        </a:defRPr>
      </a:lvl4pPr>
      <a:lvl5pPr marL="2938996" indent="-326555" algn="l" defTabSz="653110" rtl="0" eaLnBrk="1" latinLnBrk="0" hangingPunct="1">
        <a:spcBef>
          <a:spcPct val="20000"/>
        </a:spcBef>
        <a:buFont typeface="Arial"/>
        <a:buChar char="»"/>
        <a:defRPr sz="2900" b="0" i="0" kern="1200">
          <a:solidFill>
            <a:schemeClr val="tx1"/>
          </a:solidFill>
          <a:latin typeface="Arial Hebrew Scholar Light"/>
          <a:ea typeface="+mn-ea"/>
          <a:cs typeface="Arial Hebrew Scholar Light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id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4" name="Picture 3" descr="PPT-slide-fi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19800"/>
            <a:ext cx="110490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Transition to By-district Election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11353800" cy="13176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Transition to By-district Election</a:t>
            </a:r>
          </a:p>
        </p:txBody>
      </p:sp>
      <p:sp>
        <p:nvSpPr>
          <p:cNvPr id="4" name="AutoShape 2" descr="Image result for public trus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53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Image result for public trus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53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31519" y="2209800"/>
            <a:ext cx="12908281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Process to switch to by-district election takes 5 public hearings:</a:t>
            </a:r>
          </a:p>
          <a:p>
            <a:pPr>
              <a:buFontTx/>
              <a:buChar char="-"/>
            </a:pPr>
            <a:r>
              <a:rPr lang="en-US" dirty="0"/>
              <a:t>2 public hearings to receive public input and discuss district composition (prior to drawing proposed district maps)</a:t>
            </a:r>
          </a:p>
          <a:p>
            <a:pPr>
              <a:buFontTx/>
              <a:buChar char="-"/>
            </a:pPr>
            <a:r>
              <a:rPr lang="en-US" dirty="0"/>
              <a:t>2 public hearings to receive public input on proposed district maps</a:t>
            </a:r>
          </a:p>
          <a:p>
            <a:pPr>
              <a:buFontTx/>
              <a:buChar char="-"/>
            </a:pPr>
            <a:r>
              <a:rPr lang="en-US" dirty="0"/>
              <a:t>1 public hearing to introduce an Ordinance establishing district-based election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31519" y="2005329"/>
            <a:ext cx="10850880" cy="308419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>
            <a:lvl1pPr marL="489833" indent="-489833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4000" b="0" i="0" kern="1200">
                <a:solidFill>
                  <a:schemeClr val="tx1"/>
                </a:solidFill>
                <a:latin typeface="Arial Hebrew Light"/>
                <a:ea typeface="+mn-ea"/>
                <a:cs typeface="Arial Hebrew Light"/>
              </a:defRPr>
            </a:lvl1pPr>
            <a:lvl2pPr marL="1061304" indent="-408194" algn="l" defTabSz="653110" rtl="0" eaLnBrk="1" latinLnBrk="0" hangingPunct="1">
              <a:spcBef>
                <a:spcPct val="20000"/>
              </a:spcBef>
              <a:buFont typeface="Arial"/>
              <a:buChar char="–"/>
              <a:defRPr sz="4000" b="0" i="0" kern="1200">
                <a:solidFill>
                  <a:schemeClr val="tx1"/>
                </a:solidFill>
                <a:latin typeface="Arial Hebrew Light"/>
                <a:ea typeface="+mn-ea"/>
                <a:cs typeface="Arial Hebrew Light"/>
              </a:defRPr>
            </a:lvl2pPr>
            <a:lvl3pPr marL="163277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4000" b="0" i="0" kern="1200">
                <a:solidFill>
                  <a:schemeClr val="tx1"/>
                </a:solidFill>
                <a:latin typeface="Arial Hebrew Light"/>
                <a:ea typeface="+mn-ea"/>
                <a:cs typeface="Arial Hebrew Light"/>
              </a:defRPr>
            </a:lvl3pPr>
            <a:lvl4pPr marL="2285886" indent="-326555" algn="l" defTabSz="653110" rtl="0" eaLnBrk="1" latinLnBrk="0" hangingPunct="1">
              <a:spcBef>
                <a:spcPct val="20000"/>
              </a:spcBef>
              <a:buFont typeface="Arial"/>
              <a:buChar char="–"/>
              <a:defRPr sz="4000" b="0" i="0" kern="1200">
                <a:solidFill>
                  <a:schemeClr val="tx1"/>
                </a:solidFill>
                <a:latin typeface="Arial Hebrew Light"/>
                <a:ea typeface="+mn-ea"/>
                <a:cs typeface="Arial Hebrew Light"/>
              </a:defRPr>
            </a:lvl4pPr>
            <a:lvl5pPr marL="2938996" indent="-326555" algn="l" defTabSz="653110" rtl="0" eaLnBrk="1" latinLnBrk="0" hangingPunct="1">
              <a:spcBef>
                <a:spcPct val="20000"/>
              </a:spcBef>
              <a:buFont typeface="Arial"/>
              <a:buChar char="»"/>
              <a:defRPr sz="4000" b="0" i="0" kern="1200">
                <a:solidFill>
                  <a:schemeClr val="tx1"/>
                </a:solidFill>
                <a:latin typeface="Arial Hebrew Light"/>
                <a:ea typeface="+mn-ea"/>
                <a:cs typeface="Arial Hebrew Light"/>
              </a:defRPr>
            </a:lvl5pPr>
            <a:lvl6pPr marL="359210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531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Hebrew Ligh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9061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11353800" cy="131762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Status Update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AutoShape 2" descr="Image result for public trus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public trus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31519" y="1905000"/>
            <a:ext cx="12908281" cy="5943600"/>
          </a:xfrm>
        </p:spPr>
        <p:txBody>
          <a:bodyPr>
            <a:normAutofit lnSpcReduction="10000"/>
          </a:bodyPr>
          <a:lstStyle/>
          <a:p>
            <a:pPr marL="489833" marR="0" lvl="0" indent="-489833" algn="l" defTabSz="6531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Hebrew Light"/>
                <a:ea typeface="+mn-ea"/>
              </a:rPr>
              <a:t>City Council Adopted Resolution of Intention on July 27, 2021</a:t>
            </a:r>
          </a:p>
          <a:p>
            <a:pPr marL="489833" marR="0" lvl="0" indent="-489833" algn="l" defTabSz="6531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Public Hearing #1 held on September 14, 2021</a:t>
            </a:r>
          </a:p>
          <a:p>
            <a:pPr marL="489833" marR="0" lvl="0" indent="-489833" algn="l" defTabSz="6531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Hebrew Light"/>
                <a:ea typeface="+mn-ea"/>
              </a:rPr>
              <a:t>Public Hearing #2 held on October 12, 2021</a:t>
            </a:r>
          </a:p>
          <a:p>
            <a:pPr marL="489833" marR="0" lvl="0" indent="-489833" algn="l" defTabSz="6531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Hebrew Light"/>
                <a:ea typeface="+mn-ea"/>
              </a:rPr>
              <a:t>Public Hearing #3 held on January 11, 2022</a:t>
            </a:r>
          </a:p>
          <a:p>
            <a:pPr marL="489833" marR="0" lvl="0" indent="-489833" algn="l" defTabSz="6531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Public Hearing #4 held on February 8, February 15, and February 22, 2022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Hebrew Light"/>
              <a:ea typeface="+mn-ea"/>
            </a:endParaRPr>
          </a:p>
          <a:p>
            <a:pPr marL="489833" marR="0" lvl="0" indent="-489833" algn="l" defTabSz="6531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Hebrew Light"/>
                <a:ea typeface="+mn-ea"/>
              </a:rPr>
              <a:t>Council selected “Preferred Map 2” for adoption as final district map at Public Hearing #5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31519" y="2005329"/>
            <a:ext cx="10850880" cy="308419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>
            <a:lvl1pPr marL="489833" indent="-489833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4000" b="0" i="0" kern="1200">
                <a:solidFill>
                  <a:schemeClr val="tx1"/>
                </a:solidFill>
                <a:latin typeface="Arial Hebrew Light"/>
                <a:ea typeface="+mn-ea"/>
                <a:cs typeface="Arial Hebrew Light"/>
              </a:defRPr>
            </a:lvl1pPr>
            <a:lvl2pPr marL="1061304" indent="-408194" algn="l" defTabSz="653110" rtl="0" eaLnBrk="1" latinLnBrk="0" hangingPunct="1">
              <a:spcBef>
                <a:spcPct val="20000"/>
              </a:spcBef>
              <a:buFont typeface="Arial"/>
              <a:buChar char="–"/>
              <a:defRPr sz="4000" b="0" i="0" kern="1200">
                <a:solidFill>
                  <a:schemeClr val="tx1"/>
                </a:solidFill>
                <a:latin typeface="Arial Hebrew Light"/>
                <a:ea typeface="+mn-ea"/>
                <a:cs typeface="Arial Hebrew Light"/>
              </a:defRPr>
            </a:lvl2pPr>
            <a:lvl3pPr marL="163277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4000" b="0" i="0" kern="1200">
                <a:solidFill>
                  <a:schemeClr val="tx1"/>
                </a:solidFill>
                <a:latin typeface="Arial Hebrew Light"/>
                <a:ea typeface="+mn-ea"/>
                <a:cs typeface="Arial Hebrew Light"/>
              </a:defRPr>
            </a:lvl3pPr>
            <a:lvl4pPr marL="2285886" indent="-326555" algn="l" defTabSz="653110" rtl="0" eaLnBrk="1" latinLnBrk="0" hangingPunct="1">
              <a:spcBef>
                <a:spcPct val="20000"/>
              </a:spcBef>
              <a:buFont typeface="Arial"/>
              <a:buChar char="–"/>
              <a:defRPr sz="4000" b="0" i="0" kern="1200">
                <a:solidFill>
                  <a:schemeClr val="tx1"/>
                </a:solidFill>
                <a:latin typeface="Arial Hebrew Light"/>
                <a:ea typeface="+mn-ea"/>
                <a:cs typeface="Arial Hebrew Light"/>
              </a:defRPr>
            </a:lvl4pPr>
            <a:lvl5pPr marL="2938996" indent="-326555" algn="l" defTabSz="653110" rtl="0" eaLnBrk="1" latinLnBrk="0" hangingPunct="1">
              <a:spcBef>
                <a:spcPct val="20000"/>
              </a:spcBef>
              <a:buFont typeface="Arial"/>
              <a:buChar char="»"/>
              <a:defRPr sz="4000" b="0" i="0" kern="1200">
                <a:solidFill>
                  <a:schemeClr val="tx1"/>
                </a:solidFill>
                <a:latin typeface="Arial Hebrew Light"/>
                <a:ea typeface="+mn-ea"/>
                <a:cs typeface="Arial Hebrew Light"/>
              </a:defRPr>
            </a:lvl5pPr>
            <a:lvl6pPr marL="359210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1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11353800" cy="131762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Public Hearing No. 5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AutoShape 2" descr="Image result for public trus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public trus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31519" y="1905000"/>
            <a:ext cx="12908281" cy="6172200"/>
          </a:xfrm>
        </p:spPr>
        <p:txBody>
          <a:bodyPr>
            <a:normAutofit lnSpcReduction="10000"/>
          </a:bodyPr>
          <a:lstStyle/>
          <a:p>
            <a:pPr marL="489833" marR="0" lvl="0" indent="-489833" algn="l" defTabSz="6531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Hebrew Light"/>
                <a:ea typeface="+mn-ea"/>
              </a:rPr>
              <a:t>City Council introduce and conduct first reading of Ordinance No. 1324</a:t>
            </a:r>
          </a:p>
          <a:p>
            <a:pPr marL="489833" marR="0" lvl="0" indent="-489833" algn="l" defTabSz="6531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Hebrew Light"/>
                <a:ea typeface="+mn-ea"/>
              </a:rPr>
              <a:t>Second reading and adoption on March 22, 2022</a:t>
            </a:r>
          </a:p>
          <a:p>
            <a:pPr marL="489833" marR="0" lvl="0" indent="-489833" algn="l" defTabSz="6531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Ordinance incorporates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Hebrew Light"/>
                <a:ea typeface="+mn-ea"/>
              </a:rPr>
              <a:t>“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 Hebrew Light"/>
                <a:ea typeface="+mn-ea"/>
              </a:rPr>
              <a:t>Preferred Map 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Hebrew Light"/>
                <a:ea typeface="+mn-ea"/>
              </a:rPr>
              <a:t>” as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Hebrew Light"/>
                <a:ea typeface="+mn-ea"/>
              </a:rPr>
              <a:t>final district map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Hebrew Light"/>
                <a:ea typeface="+mn-ea"/>
              </a:rPr>
              <a:t> for the initial Council Districts.</a:t>
            </a:r>
          </a:p>
          <a:p>
            <a:pPr marL="489833" marR="0" lvl="0" indent="-489833" algn="l" defTabSz="6531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No change to the City having 5 Councilmembers elected with staggered terms</a:t>
            </a:r>
          </a:p>
          <a:p>
            <a:pPr lvl="1" indent="-489833">
              <a:buFontTx/>
              <a:buChar char="-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Hebrew Light"/>
                <a:ea typeface="+mn-ea"/>
              </a:rPr>
              <a:t>Districts 1, 3, and 5 sequenced for </a:t>
            </a:r>
            <a:r>
              <a:rPr lang="en-US" dirty="0">
                <a:solidFill>
                  <a:prstClr val="black"/>
                </a:solidFill>
              </a:rPr>
              <a:t>2022</a:t>
            </a:r>
          </a:p>
          <a:p>
            <a:pPr lvl="1" indent="-489833">
              <a:buFontTx/>
              <a:buChar char="-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Hebrew Light"/>
                <a:ea typeface="+mn-ea"/>
              </a:rPr>
              <a:t>Districts 2 and 4 sequenced for 2024</a:t>
            </a:r>
          </a:p>
          <a:p>
            <a:pPr marL="489833" marR="0" lvl="0" indent="-489833" algn="l" defTabSz="6531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Hebrew Light"/>
              <a:ea typeface="+mn-e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31519" y="2005329"/>
            <a:ext cx="10850880" cy="308419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>
            <a:lvl1pPr marL="489833" indent="-489833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4000" b="0" i="0" kern="1200">
                <a:solidFill>
                  <a:schemeClr val="tx1"/>
                </a:solidFill>
                <a:latin typeface="Arial Hebrew Light"/>
                <a:ea typeface="+mn-ea"/>
                <a:cs typeface="Arial Hebrew Light"/>
              </a:defRPr>
            </a:lvl1pPr>
            <a:lvl2pPr marL="1061304" indent="-408194" algn="l" defTabSz="653110" rtl="0" eaLnBrk="1" latinLnBrk="0" hangingPunct="1">
              <a:spcBef>
                <a:spcPct val="20000"/>
              </a:spcBef>
              <a:buFont typeface="Arial"/>
              <a:buChar char="–"/>
              <a:defRPr sz="4000" b="0" i="0" kern="1200">
                <a:solidFill>
                  <a:schemeClr val="tx1"/>
                </a:solidFill>
                <a:latin typeface="Arial Hebrew Light"/>
                <a:ea typeface="+mn-ea"/>
                <a:cs typeface="Arial Hebrew Light"/>
              </a:defRPr>
            </a:lvl2pPr>
            <a:lvl3pPr marL="163277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4000" b="0" i="0" kern="1200">
                <a:solidFill>
                  <a:schemeClr val="tx1"/>
                </a:solidFill>
                <a:latin typeface="Arial Hebrew Light"/>
                <a:ea typeface="+mn-ea"/>
                <a:cs typeface="Arial Hebrew Light"/>
              </a:defRPr>
            </a:lvl3pPr>
            <a:lvl4pPr marL="2285886" indent="-326555" algn="l" defTabSz="653110" rtl="0" eaLnBrk="1" latinLnBrk="0" hangingPunct="1">
              <a:spcBef>
                <a:spcPct val="20000"/>
              </a:spcBef>
              <a:buFont typeface="Arial"/>
              <a:buChar char="–"/>
              <a:defRPr sz="4000" b="0" i="0" kern="1200">
                <a:solidFill>
                  <a:schemeClr val="tx1"/>
                </a:solidFill>
                <a:latin typeface="Arial Hebrew Light"/>
                <a:ea typeface="+mn-ea"/>
                <a:cs typeface="Arial Hebrew Light"/>
              </a:defRPr>
            </a:lvl4pPr>
            <a:lvl5pPr marL="2938996" indent="-326555" algn="l" defTabSz="653110" rtl="0" eaLnBrk="1" latinLnBrk="0" hangingPunct="1">
              <a:spcBef>
                <a:spcPct val="20000"/>
              </a:spcBef>
              <a:buFont typeface="Arial"/>
              <a:buChar char="»"/>
              <a:defRPr sz="4000" b="0" i="0" kern="1200">
                <a:solidFill>
                  <a:schemeClr val="tx1"/>
                </a:solidFill>
                <a:latin typeface="Arial Hebrew Light"/>
                <a:ea typeface="+mn-ea"/>
                <a:cs typeface="Arial Hebrew Light"/>
              </a:defRPr>
            </a:lvl5pPr>
            <a:lvl6pPr marL="359210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4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11353800" cy="13176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Ordinance No. 1324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AutoShape 2" descr="Image result for public trus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public trus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31519" y="1905000"/>
            <a:ext cx="12908281" cy="594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Folsom City Council</a:t>
            </a:r>
          </a:p>
          <a:p>
            <a:pPr marL="0" indent="0">
              <a:buNone/>
            </a:pPr>
            <a:endParaRPr lang="en-US" sz="1100" dirty="0"/>
          </a:p>
          <a:p>
            <a:pPr>
              <a:buFontTx/>
              <a:buChar char="-"/>
            </a:pPr>
            <a:r>
              <a:rPr lang="en-US" dirty="0"/>
              <a:t>5-member City Council</a:t>
            </a:r>
          </a:p>
          <a:p>
            <a:pPr>
              <a:buFontTx/>
              <a:buChar char="-"/>
            </a:pPr>
            <a:r>
              <a:rPr lang="en-US" dirty="0"/>
              <a:t>Only registered voters residing in a district are eligible to be Councilmember for that district </a:t>
            </a:r>
          </a:p>
          <a:p>
            <a:pPr>
              <a:buFontTx/>
              <a:buChar char="-"/>
            </a:pPr>
            <a:r>
              <a:rPr lang="en-US" dirty="0"/>
              <a:t>Only registered voters residing in the candidate’s district can vote for that candidate</a:t>
            </a:r>
          </a:p>
          <a:p>
            <a:pPr>
              <a:buFontTx/>
              <a:buChar char="-"/>
            </a:pPr>
            <a:r>
              <a:rPr lang="en-US" sz="4000" dirty="0"/>
              <a:t>Each term = 4 years</a:t>
            </a:r>
          </a:p>
          <a:p>
            <a:pPr>
              <a:buFontTx/>
              <a:buChar char="-"/>
            </a:pPr>
            <a:r>
              <a:rPr lang="en-US" dirty="0"/>
              <a:t>No Councilmember’s term will be cut short</a:t>
            </a:r>
            <a:endParaRPr lang="en-US" sz="4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31519" y="2005329"/>
            <a:ext cx="10850880" cy="308419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>
            <a:lvl1pPr marL="489833" indent="-489833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4000" b="0" i="0" kern="1200">
                <a:solidFill>
                  <a:schemeClr val="tx1"/>
                </a:solidFill>
                <a:latin typeface="Arial Hebrew Light"/>
                <a:ea typeface="+mn-ea"/>
                <a:cs typeface="Arial Hebrew Light"/>
              </a:defRPr>
            </a:lvl1pPr>
            <a:lvl2pPr marL="1061304" indent="-408194" algn="l" defTabSz="653110" rtl="0" eaLnBrk="1" latinLnBrk="0" hangingPunct="1">
              <a:spcBef>
                <a:spcPct val="20000"/>
              </a:spcBef>
              <a:buFont typeface="Arial"/>
              <a:buChar char="–"/>
              <a:defRPr sz="4000" b="0" i="0" kern="1200">
                <a:solidFill>
                  <a:schemeClr val="tx1"/>
                </a:solidFill>
                <a:latin typeface="Arial Hebrew Light"/>
                <a:ea typeface="+mn-ea"/>
                <a:cs typeface="Arial Hebrew Light"/>
              </a:defRPr>
            </a:lvl2pPr>
            <a:lvl3pPr marL="163277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4000" b="0" i="0" kern="1200">
                <a:solidFill>
                  <a:schemeClr val="tx1"/>
                </a:solidFill>
                <a:latin typeface="Arial Hebrew Light"/>
                <a:ea typeface="+mn-ea"/>
                <a:cs typeface="Arial Hebrew Light"/>
              </a:defRPr>
            </a:lvl3pPr>
            <a:lvl4pPr marL="2285886" indent="-326555" algn="l" defTabSz="653110" rtl="0" eaLnBrk="1" latinLnBrk="0" hangingPunct="1">
              <a:spcBef>
                <a:spcPct val="20000"/>
              </a:spcBef>
              <a:buFont typeface="Arial"/>
              <a:buChar char="–"/>
              <a:defRPr sz="4000" b="0" i="0" kern="1200">
                <a:solidFill>
                  <a:schemeClr val="tx1"/>
                </a:solidFill>
                <a:latin typeface="Arial Hebrew Light"/>
                <a:ea typeface="+mn-ea"/>
                <a:cs typeface="Arial Hebrew Light"/>
              </a:defRPr>
            </a:lvl4pPr>
            <a:lvl5pPr marL="2938996" indent="-326555" algn="l" defTabSz="653110" rtl="0" eaLnBrk="1" latinLnBrk="0" hangingPunct="1">
              <a:spcBef>
                <a:spcPct val="20000"/>
              </a:spcBef>
              <a:buFont typeface="Arial"/>
              <a:buChar char="»"/>
              <a:defRPr sz="4000" b="0" i="0" kern="1200">
                <a:solidFill>
                  <a:schemeClr val="tx1"/>
                </a:solidFill>
                <a:latin typeface="Arial Hebrew Light"/>
                <a:ea typeface="+mn-ea"/>
                <a:cs typeface="Arial Hebrew Light"/>
              </a:defRPr>
            </a:lvl5pPr>
            <a:lvl6pPr marL="359210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16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11353800" cy="13176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Transition to District-Based Election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51338" y="3962400"/>
            <a:ext cx="13093262" cy="3429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/>
              <a:t>Questions?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37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266</Words>
  <Application>Microsoft Office PowerPoint</Application>
  <PresentationFormat>Custom</PresentationFormat>
  <Paragraphs>31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Hebrew Light</vt:lpstr>
      <vt:lpstr>Arial Hebrew Scholar Light</vt:lpstr>
      <vt:lpstr>Calibri</vt:lpstr>
      <vt:lpstr>Calluna</vt:lpstr>
      <vt:lpstr>Office Theme</vt:lpstr>
      <vt:lpstr>Transition to By-district Election</vt:lpstr>
      <vt:lpstr>Transition to By-district Election</vt:lpstr>
      <vt:lpstr>Status Update</vt:lpstr>
      <vt:lpstr>Public Hearing No. 5</vt:lpstr>
      <vt:lpstr>Ordinance No. 1324</vt:lpstr>
      <vt:lpstr>Transition to District-Based Election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Matthew</dc:creator>
  <cp:lastModifiedBy>Steven Wang</cp:lastModifiedBy>
  <cp:revision>262</cp:revision>
  <cp:lastPrinted>2020-12-04T00:03:48Z</cp:lastPrinted>
  <dcterms:created xsi:type="dcterms:W3CDTF">2016-03-01T12:29:36Z</dcterms:created>
  <dcterms:modified xsi:type="dcterms:W3CDTF">2022-03-01T22:34:11Z</dcterms:modified>
</cp:coreProperties>
</file>